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9" r:id="rId2"/>
    <p:sldId id="297" r:id="rId3"/>
    <p:sldId id="305" r:id="rId4"/>
    <p:sldId id="299" r:id="rId5"/>
    <p:sldId id="301" r:id="rId6"/>
    <p:sldId id="307" r:id="rId7"/>
    <p:sldId id="308" r:id="rId8"/>
    <p:sldId id="309" r:id="rId9"/>
    <p:sldId id="279" r:id="rId10"/>
  </p:sldIdLst>
  <p:sldSz cx="9144000" cy="5143500" type="screen16x9"/>
  <p:notesSz cx="6858000" cy="9144000"/>
  <p:embeddedFontLst>
    <p:embeddedFont>
      <p:font typeface="等线 Light" panose="02010600030101010101" pitchFamily="2" charset="-122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微软雅黑" panose="020B0503020204020204" pitchFamily="34" charset="-122"/>
      <p:regular r:id="rId17"/>
      <p:bold r:id="rId18"/>
    </p:embeddedFont>
    <p:embeddedFont>
      <p:font typeface="华文细黑" panose="02010600040101010101" pitchFamily="2" charset="-122"/>
      <p:regular r:id="rId19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1" autoAdjust="0"/>
    <p:restoredTop sz="94660" autoAdjust="0"/>
  </p:normalViewPr>
  <p:slideViewPr>
    <p:cSldViewPr showGuides="1">
      <p:cViewPr varScale="1">
        <p:scale>
          <a:sx n="98" d="100"/>
          <a:sy n="98" d="100"/>
        </p:scale>
        <p:origin x="58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hangingPunct="0">
              <a:buFontTx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hangingPunct="0">
              <a:buFontTx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hangingPunct="0">
              <a:buFontTx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 noProof="1" dirty="0"/>
            </a:lvl1pPr>
          </a:lstStyle>
          <a:p>
            <a:fld id="{2E930EDA-1D5A-45CE-BA35-4EEDE1BA08AA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87720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958756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2249780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282619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绪论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7409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界定与表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24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216228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442725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3604680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604679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</p:spTree>
    <p:extLst>
      <p:ext uri="{BB962C8B-B14F-4D97-AF65-F5344CB8AC3E}">
        <p14:creationId xmlns:p14="http://schemas.microsoft.com/office/powerpoint/2010/main" val="3991975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667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  <a:p>
            <a:pPr lvl="1"/>
            <a:r>
              <a:rPr lang="zh-CN" altLang="en-US" noProof="1" smtClean="0"/>
              <a:t>第二级</a:t>
            </a:r>
          </a:p>
          <a:p>
            <a:pPr lvl="2"/>
            <a:r>
              <a:rPr lang="zh-CN" altLang="en-US" noProof="1" smtClean="0"/>
              <a:t>第三级</a:t>
            </a:r>
          </a:p>
          <a:p>
            <a:pPr lvl="3"/>
            <a:r>
              <a:rPr lang="zh-CN" altLang="en-US" noProof="1" smtClean="0"/>
              <a:t>第四级</a:t>
            </a:r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84416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12787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0B24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00.jpg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231775"/>
            <a:ext cx="8737600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0" r:id="rId3"/>
    <p:sldLayoutId id="2147483659" r:id="rId4"/>
    <p:sldLayoutId id="2147483658" r:id="rId5"/>
    <p:sldLayoutId id="2147483657" r:id="rId6"/>
    <p:sldLayoutId id="2147483656" r:id="rId7"/>
    <p:sldLayoutId id="2147483655" r:id="rId8"/>
    <p:sldLayoutId id="2147483654" r:id="rId9"/>
    <p:sldLayoutId id="2147483653" r:id="rId10"/>
    <p:sldLayoutId id="2147483652" r:id="rId11"/>
    <p:sldLayoutId id="2147483651" r:id="rId12"/>
    <p:sldLayoutId id="2147483650" r:id="rId13"/>
    <p:sldLayoutId id="2147483649" r:id="rId14"/>
  </p:sldLayoutIdLst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微软雅黑" panose="020B0503020204020204" pitchFamily="34" charset="-122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微软雅黑" panose="020B0503020204020204" pitchFamily="34" charset="-12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组合 3"/>
          <p:cNvGrpSpPr>
            <a:grpSpLocks/>
          </p:cNvGrpSpPr>
          <p:nvPr/>
        </p:nvGrpSpPr>
        <p:grpSpPr bwMode="auto">
          <a:xfrm>
            <a:off x="76200" y="3822700"/>
            <a:ext cx="8977313" cy="1114425"/>
            <a:chOff x="0" y="0"/>
            <a:chExt cx="8109427" cy="1005707"/>
          </a:xfrm>
        </p:grpSpPr>
        <p:sp>
          <p:nvSpPr>
            <p:cNvPr id="2" name="任意多边形 4"/>
            <p:cNvSpPr>
              <a:spLocks noChangeArrowheads="1"/>
            </p:cNvSpPr>
            <p:nvPr/>
          </p:nvSpPr>
          <p:spPr bwMode="auto">
            <a:xfrm>
              <a:off x="5939148" y="116423"/>
              <a:ext cx="2170279" cy="889284"/>
            </a:xfrm>
            <a:custGeom>
              <a:avLst/>
              <a:gdLst>
                <a:gd name="T0" fmla="*/ 650875 w 650875"/>
                <a:gd name="T1" fmla="*/ 0 h 266700"/>
                <a:gd name="T2" fmla="*/ 358775 w 650875"/>
                <a:gd name="T3" fmla="*/ 114300 h 266700"/>
                <a:gd name="T4" fmla="*/ 358775 w 650875"/>
                <a:gd name="T5" fmla="*/ 174625 h 266700"/>
                <a:gd name="T6" fmla="*/ 311150 w 650875"/>
                <a:gd name="T7" fmla="*/ 174625 h 266700"/>
                <a:gd name="T8" fmla="*/ 311150 w 650875"/>
                <a:gd name="T9" fmla="*/ 266700 h 266700"/>
                <a:gd name="T10" fmla="*/ 260350 w 650875"/>
                <a:gd name="T11" fmla="*/ 266700 h 266700"/>
                <a:gd name="T12" fmla="*/ 260350 w 650875"/>
                <a:gd name="T13" fmla="*/ 228600 h 266700"/>
                <a:gd name="T14" fmla="*/ 282575 w 650875"/>
                <a:gd name="T15" fmla="*/ 206375 h 266700"/>
                <a:gd name="T16" fmla="*/ 266700 w 650875"/>
                <a:gd name="T17" fmla="*/ 190500 h 266700"/>
                <a:gd name="T18" fmla="*/ 3175 w 650875"/>
                <a:gd name="T19" fmla="*/ 88900 h 266700"/>
                <a:gd name="T20" fmla="*/ 15875 w 650875"/>
                <a:gd name="T21" fmla="*/ 117475 h 266700"/>
                <a:gd name="T22" fmla="*/ 0 w 650875"/>
                <a:gd name="T23" fmla="*/ 133350 h 266700"/>
                <a:gd name="T24" fmla="*/ 22225 w 650875"/>
                <a:gd name="T25" fmla="*/ 149225 h 266700"/>
                <a:gd name="T26" fmla="*/ 22225 w 650875"/>
                <a:gd name="T27" fmla="*/ 260350 h 266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875" h="266700">
                  <a:moveTo>
                    <a:pt x="650875" y="0"/>
                  </a:moveTo>
                  <a:lnTo>
                    <a:pt x="358775" y="114300"/>
                  </a:lnTo>
                  <a:lnTo>
                    <a:pt x="358775" y="174625"/>
                  </a:lnTo>
                  <a:lnTo>
                    <a:pt x="311150" y="174625"/>
                  </a:lnTo>
                  <a:lnTo>
                    <a:pt x="311150" y="266700"/>
                  </a:lnTo>
                  <a:lnTo>
                    <a:pt x="260350" y="266700"/>
                  </a:lnTo>
                  <a:lnTo>
                    <a:pt x="260350" y="228600"/>
                  </a:lnTo>
                  <a:lnTo>
                    <a:pt x="282575" y="206375"/>
                  </a:lnTo>
                  <a:lnTo>
                    <a:pt x="266700" y="190500"/>
                  </a:lnTo>
                  <a:lnTo>
                    <a:pt x="3175" y="88900"/>
                  </a:lnTo>
                  <a:lnTo>
                    <a:pt x="15875" y="117475"/>
                  </a:lnTo>
                  <a:lnTo>
                    <a:pt x="0" y="133350"/>
                  </a:lnTo>
                  <a:lnTo>
                    <a:pt x="22225" y="149225"/>
                  </a:lnTo>
                  <a:lnTo>
                    <a:pt x="22225" y="26035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75" name="任意多边形 5"/>
            <p:cNvSpPr>
              <a:spLocks noChangeArrowheads="1"/>
            </p:cNvSpPr>
            <p:nvPr/>
          </p:nvSpPr>
          <p:spPr bwMode="auto">
            <a:xfrm>
              <a:off x="6158898" y="381000"/>
              <a:ext cx="546100" cy="323850"/>
            </a:xfrm>
            <a:custGeom>
              <a:avLst/>
              <a:gdLst>
                <a:gd name="T0" fmla="*/ 514350 w 546100"/>
                <a:gd name="T1" fmla="*/ 323850 h 323850"/>
                <a:gd name="T2" fmla="*/ 514350 w 546100"/>
                <a:gd name="T3" fmla="*/ 254000 h 323850"/>
                <a:gd name="T4" fmla="*/ 546100 w 546100"/>
                <a:gd name="T5" fmla="*/ 203200 h 323850"/>
                <a:gd name="T6" fmla="*/ 209550 w 546100"/>
                <a:gd name="T7" fmla="*/ 0 h 323850"/>
                <a:gd name="T8" fmla="*/ 0 w 546100"/>
                <a:gd name="T9" fmla="*/ 107950 h 32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100" h="323850">
                  <a:moveTo>
                    <a:pt x="514350" y="323850"/>
                  </a:moveTo>
                  <a:lnTo>
                    <a:pt x="514350" y="254000"/>
                  </a:lnTo>
                  <a:lnTo>
                    <a:pt x="546100" y="203200"/>
                  </a:lnTo>
                  <a:lnTo>
                    <a:pt x="209550" y="0"/>
                  </a:lnTo>
                  <a:lnTo>
                    <a:pt x="0" y="10795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76" name="任意多边形 6"/>
            <p:cNvSpPr>
              <a:spLocks noChangeArrowheads="1"/>
            </p:cNvSpPr>
            <p:nvPr/>
          </p:nvSpPr>
          <p:spPr bwMode="auto">
            <a:xfrm>
              <a:off x="4406298" y="57150"/>
              <a:ext cx="1530350" cy="857250"/>
            </a:xfrm>
            <a:custGeom>
              <a:avLst/>
              <a:gdLst>
                <a:gd name="T0" fmla="*/ 1530350 w 1530350"/>
                <a:gd name="T1" fmla="*/ 495300 h 857250"/>
                <a:gd name="T2" fmla="*/ 1200150 w 1530350"/>
                <a:gd name="T3" fmla="*/ 647700 h 857250"/>
                <a:gd name="T4" fmla="*/ 1250950 w 1530350"/>
                <a:gd name="T5" fmla="*/ 723900 h 857250"/>
                <a:gd name="T6" fmla="*/ 1250950 w 1530350"/>
                <a:gd name="T7" fmla="*/ 787400 h 857250"/>
                <a:gd name="T8" fmla="*/ 1123950 w 1530350"/>
                <a:gd name="T9" fmla="*/ 857250 h 857250"/>
                <a:gd name="T10" fmla="*/ 1085850 w 1530350"/>
                <a:gd name="T11" fmla="*/ 793750 h 857250"/>
                <a:gd name="T12" fmla="*/ 1085850 w 1530350"/>
                <a:gd name="T13" fmla="*/ 622300 h 857250"/>
                <a:gd name="T14" fmla="*/ 1149350 w 1530350"/>
                <a:gd name="T15" fmla="*/ 558800 h 857250"/>
                <a:gd name="T16" fmla="*/ 908050 w 1530350"/>
                <a:gd name="T17" fmla="*/ 469900 h 857250"/>
                <a:gd name="T18" fmla="*/ 908050 w 1530350"/>
                <a:gd name="T19" fmla="*/ 311150 h 857250"/>
                <a:gd name="T20" fmla="*/ 977900 w 1530350"/>
                <a:gd name="T21" fmla="*/ 304800 h 857250"/>
                <a:gd name="T22" fmla="*/ 273050 w 1530350"/>
                <a:gd name="T23" fmla="*/ 0 h 857250"/>
                <a:gd name="T24" fmla="*/ 0 w 1530350"/>
                <a:gd name="T25" fmla="*/ 114300 h 857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0350" h="857250">
                  <a:moveTo>
                    <a:pt x="1530350" y="495300"/>
                  </a:moveTo>
                  <a:lnTo>
                    <a:pt x="1200150" y="647700"/>
                  </a:lnTo>
                  <a:lnTo>
                    <a:pt x="1250950" y="723900"/>
                  </a:lnTo>
                  <a:lnTo>
                    <a:pt x="1250950" y="787400"/>
                  </a:lnTo>
                  <a:lnTo>
                    <a:pt x="1123950" y="857250"/>
                  </a:lnTo>
                  <a:lnTo>
                    <a:pt x="1085850" y="793750"/>
                  </a:lnTo>
                  <a:lnTo>
                    <a:pt x="1085850" y="622300"/>
                  </a:lnTo>
                  <a:lnTo>
                    <a:pt x="1149350" y="558800"/>
                  </a:lnTo>
                  <a:lnTo>
                    <a:pt x="908050" y="469900"/>
                  </a:lnTo>
                  <a:lnTo>
                    <a:pt x="908050" y="311150"/>
                  </a:lnTo>
                  <a:lnTo>
                    <a:pt x="977900" y="304800"/>
                  </a:lnTo>
                  <a:lnTo>
                    <a:pt x="273050" y="0"/>
                  </a:lnTo>
                  <a:lnTo>
                    <a:pt x="0" y="11430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77" name="任意多边形 7"/>
            <p:cNvSpPr>
              <a:spLocks noChangeArrowheads="1"/>
            </p:cNvSpPr>
            <p:nvPr/>
          </p:nvSpPr>
          <p:spPr bwMode="auto">
            <a:xfrm>
              <a:off x="4133248" y="63500"/>
              <a:ext cx="1041400" cy="800100"/>
            </a:xfrm>
            <a:custGeom>
              <a:avLst/>
              <a:gdLst>
                <a:gd name="T0" fmla="*/ 977900 w 1041400"/>
                <a:gd name="T1" fmla="*/ 800100 h 800100"/>
                <a:gd name="T2" fmla="*/ 977900 w 1041400"/>
                <a:gd name="T3" fmla="*/ 488950 h 800100"/>
                <a:gd name="T4" fmla="*/ 1041400 w 1041400"/>
                <a:gd name="T5" fmla="*/ 444500 h 800100"/>
                <a:gd name="T6" fmla="*/ 0 w 1041400"/>
                <a:gd name="T7" fmla="*/ 0 h 800100"/>
                <a:gd name="T8" fmla="*/ 50800 w 1041400"/>
                <a:gd name="T9" fmla="*/ 95250 h 800100"/>
                <a:gd name="T10" fmla="*/ 50800 w 1041400"/>
                <a:gd name="T11" fmla="*/ 781050 h 800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1400" h="800100">
                  <a:moveTo>
                    <a:pt x="977900" y="800100"/>
                  </a:moveTo>
                  <a:lnTo>
                    <a:pt x="977900" y="488950"/>
                  </a:lnTo>
                  <a:lnTo>
                    <a:pt x="1041400" y="444500"/>
                  </a:lnTo>
                  <a:lnTo>
                    <a:pt x="0" y="0"/>
                  </a:lnTo>
                  <a:lnTo>
                    <a:pt x="50800" y="95250"/>
                  </a:lnTo>
                  <a:lnTo>
                    <a:pt x="50800" y="78105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78" name="任意多边形 8"/>
            <p:cNvSpPr>
              <a:spLocks noChangeArrowheads="1"/>
            </p:cNvSpPr>
            <p:nvPr/>
          </p:nvSpPr>
          <p:spPr bwMode="auto">
            <a:xfrm>
              <a:off x="0" y="177800"/>
              <a:ext cx="4177697" cy="762223"/>
            </a:xfrm>
            <a:custGeom>
              <a:avLst/>
              <a:gdLst>
                <a:gd name="T0" fmla="*/ 4177700 w 4177700"/>
                <a:gd name="T1" fmla="*/ 82550 h 762222"/>
                <a:gd name="T2" fmla="*/ 3726850 w 4177700"/>
                <a:gd name="T3" fmla="*/ 285750 h 762222"/>
                <a:gd name="T4" fmla="*/ 3784000 w 4177700"/>
                <a:gd name="T5" fmla="*/ 349250 h 762222"/>
                <a:gd name="T6" fmla="*/ 3784000 w 4177700"/>
                <a:gd name="T7" fmla="*/ 558800 h 762222"/>
                <a:gd name="T8" fmla="*/ 3453800 w 4177700"/>
                <a:gd name="T9" fmla="*/ 558800 h 762222"/>
                <a:gd name="T10" fmla="*/ 3453800 w 4177700"/>
                <a:gd name="T11" fmla="*/ 349250 h 762222"/>
                <a:gd name="T12" fmla="*/ 3530000 w 4177700"/>
                <a:gd name="T13" fmla="*/ 292100 h 762222"/>
                <a:gd name="T14" fmla="*/ 3015650 w 4177700"/>
                <a:gd name="T15" fmla="*/ 63500 h 762222"/>
                <a:gd name="T16" fmla="*/ 2971200 w 4177700"/>
                <a:gd name="T17" fmla="*/ 95250 h 762222"/>
                <a:gd name="T18" fmla="*/ 2844200 w 4177700"/>
                <a:gd name="T19" fmla="*/ 38100 h 762222"/>
                <a:gd name="T20" fmla="*/ 2844200 w 4177700"/>
                <a:gd name="T21" fmla="*/ 406400 h 762222"/>
                <a:gd name="T22" fmla="*/ 2469550 w 4177700"/>
                <a:gd name="T23" fmla="*/ 406400 h 762222"/>
                <a:gd name="T24" fmla="*/ 2469550 w 4177700"/>
                <a:gd name="T25" fmla="*/ 177800 h 762222"/>
                <a:gd name="T26" fmla="*/ 2539400 w 4177700"/>
                <a:gd name="T27" fmla="*/ 133350 h 762222"/>
                <a:gd name="T28" fmla="*/ 2164750 w 4177700"/>
                <a:gd name="T29" fmla="*/ 0 h 762222"/>
                <a:gd name="T30" fmla="*/ 1393611 w 4177700"/>
                <a:gd name="T31" fmla="*/ 225011 h 762222"/>
                <a:gd name="T32" fmla="*/ 1479807 w 4177700"/>
                <a:gd name="T33" fmla="*/ 301066 h 762222"/>
                <a:gd name="T34" fmla="*/ 1482343 w 4177700"/>
                <a:gd name="T35" fmla="*/ 478527 h 762222"/>
                <a:gd name="T36" fmla="*/ 0 w 4177700"/>
                <a:gd name="T37" fmla="*/ 762222 h 762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177700" h="762222">
                  <a:moveTo>
                    <a:pt x="4177700" y="82550"/>
                  </a:moveTo>
                  <a:lnTo>
                    <a:pt x="3726850" y="285750"/>
                  </a:lnTo>
                  <a:lnTo>
                    <a:pt x="3784000" y="349250"/>
                  </a:lnTo>
                  <a:lnTo>
                    <a:pt x="3784000" y="558800"/>
                  </a:lnTo>
                  <a:lnTo>
                    <a:pt x="3453800" y="558800"/>
                  </a:lnTo>
                  <a:lnTo>
                    <a:pt x="3453800" y="349250"/>
                  </a:lnTo>
                  <a:lnTo>
                    <a:pt x="3530000" y="292100"/>
                  </a:lnTo>
                  <a:lnTo>
                    <a:pt x="3015650" y="63500"/>
                  </a:lnTo>
                  <a:lnTo>
                    <a:pt x="2971200" y="95250"/>
                  </a:lnTo>
                  <a:lnTo>
                    <a:pt x="2844200" y="38100"/>
                  </a:lnTo>
                  <a:lnTo>
                    <a:pt x="2844200" y="406400"/>
                  </a:lnTo>
                  <a:lnTo>
                    <a:pt x="2469550" y="406400"/>
                  </a:lnTo>
                  <a:lnTo>
                    <a:pt x="2469550" y="177800"/>
                  </a:lnTo>
                  <a:lnTo>
                    <a:pt x="2539400" y="133350"/>
                  </a:lnTo>
                  <a:lnTo>
                    <a:pt x="2164750" y="0"/>
                  </a:lnTo>
                  <a:lnTo>
                    <a:pt x="1393611" y="225011"/>
                  </a:lnTo>
                  <a:lnTo>
                    <a:pt x="1479807" y="301066"/>
                  </a:lnTo>
                  <a:cubicBezTo>
                    <a:pt x="1480652" y="360220"/>
                    <a:pt x="1481498" y="419373"/>
                    <a:pt x="1482343" y="478527"/>
                  </a:cubicBezTo>
                  <a:lnTo>
                    <a:pt x="0" y="762222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79" name="任意多边形 9"/>
            <p:cNvSpPr>
              <a:spLocks noChangeArrowheads="1"/>
            </p:cNvSpPr>
            <p:nvPr/>
          </p:nvSpPr>
          <p:spPr bwMode="auto">
            <a:xfrm>
              <a:off x="2418748" y="0"/>
              <a:ext cx="647700" cy="273050"/>
            </a:xfrm>
            <a:custGeom>
              <a:avLst/>
              <a:gdLst>
                <a:gd name="T0" fmla="*/ 0 w 647700"/>
                <a:gd name="T1" fmla="*/ 273050 h 273050"/>
                <a:gd name="T2" fmla="*/ 647700 w 647700"/>
                <a:gd name="T3" fmla="*/ 0 h 273050"/>
                <a:gd name="T4" fmla="*/ 590550 w 647700"/>
                <a:gd name="T5" fmla="*/ 76200 h 273050"/>
                <a:gd name="T6" fmla="*/ 590550 w 647700"/>
                <a:gd name="T7" fmla="*/ 254000 h 27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7700" h="273050">
                  <a:moveTo>
                    <a:pt x="0" y="273050"/>
                  </a:moveTo>
                  <a:lnTo>
                    <a:pt x="647700" y="0"/>
                  </a:lnTo>
                  <a:lnTo>
                    <a:pt x="590550" y="76200"/>
                  </a:lnTo>
                  <a:lnTo>
                    <a:pt x="590550" y="25400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150110" y="1558290"/>
            <a:ext cx="4606925" cy="10147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/>
            <a:r>
              <a:rPr lang="zh-CN" altLang="en-US" sz="6000" noProof="1">
                <a:latin typeface="+mj-lt"/>
                <a:ea typeface="+mj-lt"/>
              </a:rPr>
              <a:t>太空漫游</a:t>
            </a:r>
          </a:p>
        </p:txBody>
      </p:sp>
      <p:sp>
        <p:nvSpPr>
          <p:cNvPr id="3082" name="文本框 3"/>
          <p:cNvSpPr txBox="1">
            <a:spLocks noChangeArrowheads="1"/>
          </p:cNvSpPr>
          <p:nvPr/>
        </p:nvSpPr>
        <p:spPr bwMode="auto">
          <a:xfrm>
            <a:off x="5805488" y="2746375"/>
            <a:ext cx="1979612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b="1" dirty="0"/>
              <a:t>小组成员：</a:t>
            </a:r>
          </a:p>
          <a:p>
            <a:r>
              <a:rPr lang="zh-CN" altLang="en-US" b="1" dirty="0"/>
              <a:t>贺梦凡</a:t>
            </a:r>
            <a:r>
              <a:rPr lang="en-US" altLang="zh-CN" b="1" dirty="0"/>
              <a:t>15331099</a:t>
            </a:r>
          </a:p>
          <a:p>
            <a:r>
              <a:rPr lang="zh-CN" altLang="en-US" b="1" dirty="0"/>
              <a:t>洪鹏圳</a:t>
            </a:r>
            <a:r>
              <a:rPr lang="en-US" altLang="zh-CN" b="1" dirty="0"/>
              <a:t>15331101</a:t>
            </a:r>
          </a:p>
          <a:p>
            <a:r>
              <a:rPr lang="zh-CN" altLang="en-US" b="1" dirty="0"/>
              <a:t>黄伟浩</a:t>
            </a:r>
            <a:r>
              <a:rPr lang="en-US" altLang="zh-CN" b="1" dirty="0"/>
              <a:t>15331119</a:t>
            </a:r>
          </a:p>
          <a:p>
            <a:r>
              <a:rPr lang="zh-CN" altLang="en-US" b="1" dirty="0"/>
              <a:t>黄诗坤</a:t>
            </a:r>
            <a:r>
              <a:rPr lang="en-US" altLang="zh-CN" b="1" dirty="0"/>
              <a:t>15331118</a:t>
            </a:r>
          </a:p>
          <a:p>
            <a:r>
              <a:rPr lang="zh-CN" altLang="en-US" b="1" dirty="0" smtClean="0"/>
              <a:t>黄泳锋</a:t>
            </a:r>
            <a:r>
              <a:rPr lang="en-US" altLang="zh-CN" b="1" dirty="0" smtClean="0"/>
              <a:t>15331124</a:t>
            </a:r>
            <a:endParaRPr lang="en-US" altLang="zh-CN" b="1" dirty="0"/>
          </a:p>
        </p:txBody>
      </p:sp>
    </p:spTree>
  </p:cSld>
  <p:clrMapOvr>
    <a:masterClrMapping/>
  </p:clrMapOvr>
  <p:transition spd="slow" advClick="0" advTm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矩形 7"/>
          <p:cNvSpPr>
            <a:spLocks noChangeArrowheads="1"/>
          </p:cNvSpPr>
          <p:nvPr/>
        </p:nvSpPr>
        <p:spPr bwMode="auto">
          <a:xfrm>
            <a:off x="107950" y="44450"/>
            <a:ext cx="8928100" cy="863600"/>
          </a:xfrm>
          <a:prstGeom prst="rect">
            <a:avLst/>
          </a:prstGeom>
          <a:solidFill>
            <a:srgbClr val="0B243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4098" name="组合 8"/>
          <p:cNvGrpSpPr>
            <a:grpSpLocks/>
          </p:cNvGrpSpPr>
          <p:nvPr/>
        </p:nvGrpSpPr>
        <p:grpSpPr bwMode="auto">
          <a:xfrm>
            <a:off x="3384550" y="287338"/>
            <a:ext cx="5757863" cy="741362"/>
            <a:chOff x="0" y="0"/>
            <a:chExt cx="9421797" cy="1212838"/>
          </a:xfrm>
        </p:grpSpPr>
        <p:sp>
          <p:nvSpPr>
            <p:cNvPr id="4099" name="任意多边形 9"/>
            <p:cNvSpPr>
              <a:spLocks noChangeArrowheads="1"/>
            </p:cNvSpPr>
            <p:nvPr/>
          </p:nvSpPr>
          <p:spPr bwMode="auto">
            <a:xfrm>
              <a:off x="7251518" y="116423"/>
              <a:ext cx="2170279" cy="889284"/>
            </a:xfrm>
            <a:custGeom>
              <a:avLst/>
              <a:gdLst>
                <a:gd name="T0" fmla="*/ 650875 w 650875"/>
                <a:gd name="T1" fmla="*/ 0 h 266700"/>
                <a:gd name="T2" fmla="*/ 358775 w 650875"/>
                <a:gd name="T3" fmla="*/ 114300 h 266700"/>
                <a:gd name="T4" fmla="*/ 358775 w 650875"/>
                <a:gd name="T5" fmla="*/ 174625 h 266700"/>
                <a:gd name="T6" fmla="*/ 311150 w 650875"/>
                <a:gd name="T7" fmla="*/ 174625 h 266700"/>
                <a:gd name="T8" fmla="*/ 311150 w 650875"/>
                <a:gd name="T9" fmla="*/ 266700 h 266700"/>
                <a:gd name="T10" fmla="*/ 260350 w 650875"/>
                <a:gd name="T11" fmla="*/ 266700 h 266700"/>
                <a:gd name="T12" fmla="*/ 260350 w 650875"/>
                <a:gd name="T13" fmla="*/ 228600 h 266700"/>
                <a:gd name="T14" fmla="*/ 282575 w 650875"/>
                <a:gd name="T15" fmla="*/ 206375 h 266700"/>
                <a:gd name="T16" fmla="*/ 266700 w 650875"/>
                <a:gd name="T17" fmla="*/ 190500 h 266700"/>
                <a:gd name="T18" fmla="*/ 3175 w 650875"/>
                <a:gd name="T19" fmla="*/ 88900 h 266700"/>
                <a:gd name="T20" fmla="*/ 15875 w 650875"/>
                <a:gd name="T21" fmla="*/ 117475 h 266700"/>
                <a:gd name="T22" fmla="*/ 0 w 650875"/>
                <a:gd name="T23" fmla="*/ 133350 h 266700"/>
                <a:gd name="T24" fmla="*/ 22225 w 650875"/>
                <a:gd name="T25" fmla="*/ 149225 h 266700"/>
                <a:gd name="T26" fmla="*/ 22225 w 650875"/>
                <a:gd name="T27" fmla="*/ 260350 h 266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875" h="266700">
                  <a:moveTo>
                    <a:pt x="650875" y="0"/>
                  </a:moveTo>
                  <a:lnTo>
                    <a:pt x="358775" y="114300"/>
                  </a:lnTo>
                  <a:lnTo>
                    <a:pt x="358775" y="174625"/>
                  </a:lnTo>
                  <a:lnTo>
                    <a:pt x="311150" y="174625"/>
                  </a:lnTo>
                  <a:lnTo>
                    <a:pt x="311150" y="266700"/>
                  </a:lnTo>
                  <a:lnTo>
                    <a:pt x="260350" y="266700"/>
                  </a:lnTo>
                  <a:lnTo>
                    <a:pt x="260350" y="228600"/>
                  </a:lnTo>
                  <a:lnTo>
                    <a:pt x="282575" y="206375"/>
                  </a:lnTo>
                  <a:lnTo>
                    <a:pt x="266700" y="190500"/>
                  </a:lnTo>
                  <a:lnTo>
                    <a:pt x="3175" y="88900"/>
                  </a:lnTo>
                  <a:lnTo>
                    <a:pt x="15875" y="117475"/>
                  </a:lnTo>
                  <a:lnTo>
                    <a:pt x="0" y="133350"/>
                  </a:lnTo>
                  <a:lnTo>
                    <a:pt x="22225" y="149225"/>
                  </a:lnTo>
                  <a:lnTo>
                    <a:pt x="22225" y="2603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00" name="任意多边形 10"/>
            <p:cNvSpPr>
              <a:spLocks noChangeArrowheads="1"/>
            </p:cNvSpPr>
            <p:nvPr/>
          </p:nvSpPr>
          <p:spPr bwMode="auto">
            <a:xfrm>
              <a:off x="7471268" y="381000"/>
              <a:ext cx="546100" cy="323850"/>
            </a:xfrm>
            <a:custGeom>
              <a:avLst/>
              <a:gdLst>
                <a:gd name="T0" fmla="*/ 514350 w 546100"/>
                <a:gd name="T1" fmla="*/ 323850 h 323850"/>
                <a:gd name="T2" fmla="*/ 514350 w 546100"/>
                <a:gd name="T3" fmla="*/ 254000 h 323850"/>
                <a:gd name="T4" fmla="*/ 546100 w 546100"/>
                <a:gd name="T5" fmla="*/ 203200 h 323850"/>
                <a:gd name="T6" fmla="*/ 209550 w 546100"/>
                <a:gd name="T7" fmla="*/ 0 h 323850"/>
                <a:gd name="T8" fmla="*/ 0 w 546100"/>
                <a:gd name="T9" fmla="*/ 107950 h 32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100" h="323850">
                  <a:moveTo>
                    <a:pt x="514350" y="323850"/>
                  </a:moveTo>
                  <a:lnTo>
                    <a:pt x="514350" y="254000"/>
                  </a:lnTo>
                  <a:lnTo>
                    <a:pt x="546100" y="203200"/>
                  </a:lnTo>
                  <a:lnTo>
                    <a:pt x="209550" y="0"/>
                  </a:lnTo>
                  <a:lnTo>
                    <a:pt x="0" y="1079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01" name="任意多边形 11"/>
            <p:cNvSpPr>
              <a:spLocks noChangeArrowheads="1"/>
            </p:cNvSpPr>
            <p:nvPr/>
          </p:nvSpPr>
          <p:spPr bwMode="auto">
            <a:xfrm>
              <a:off x="5718668" y="57150"/>
              <a:ext cx="1530350" cy="857250"/>
            </a:xfrm>
            <a:custGeom>
              <a:avLst/>
              <a:gdLst>
                <a:gd name="T0" fmla="*/ 1530350 w 1530350"/>
                <a:gd name="T1" fmla="*/ 495300 h 857250"/>
                <a:gd name="T2" fmla="*/ 1200150 w 1530350"/>
                <a:gd name="T3" fmla="*/ 647700 h 857250"/>
                <a:gd name="T4" fmla="*/ 1250950 w 1530350"/>
                <a:gd name="T5" fmla="*/ 723900 h 857250"/>
                <a:gd name="T6" fmla="*/ 1250950 w 1530350"/>
                <a:gd name="T7" fmla="*/ 787400 h 857250"/>
                <a:gd name="T8" fmla="*/ 1123950 w 1530350"/>
                <a:gd name="T9" fmla="*/ 857250 h 857250"/>
                <a:gd name="T10" fmla="*/ 1085850 w 1530350"/>
                <a:gd name="T11" fmla="*/ 793750 h 857250"/>
                <a:gd name="T12" fmla="*/ 1085850 w 1530350"/>
                <a:gd name="T13" fmla="*/ 622300 h 857250"/>
                <a:gd name="T14" fmla="*/ 1149350 w 1530350"/>
                <a:gd name="T15" fmla="*/ 558800 h 857250"/>
                <a:gd name="T16" fmla="*/ 908050 w 1530350"/>
                <a:gd name="T17" fmla="*/ 469900 h 857250"/>
                <a:gd name="T18" fmla="*/ 908050 w 1530350"/>
                <a:gd name="T19" fmla="*/ 311150 h 857250"/>
                <a:gd name="T20" fmla="*/ 977900 w 1530350"/>
                <a:gd name="T21" fmla="*/ 304800 h 857250"/>
                <a:gd name="T22" fmla="*/ 273050 w 1530350"/>
                <a:gd name="T23" fmla="*/ 0 h 857250"/>
                <a:gd name="T24" fmla="*/ 0 w 1530350"/>
                <a:gd name="T25" fmla="*/ 114300 h 857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0350" h="857250">
                  <a:moveTo>
                    <a:pt x="1530350" y="495300"/>
                  </a:moveTo>
                  <a:lnTo>
                    <a:pt x="1200150" y="647700"/>
                  </a:lnTo>
                  <a:lnTo>
                    <a:pt x="1250950" y="723900"/>
                  </a:lnTo>
                  <a:lnTo>
                    <a:pt x="1250950" y="787400"/>
                  </a:lnTo>
                  <a:lnTo>
                    <a:pt x="1123950" y="857250"/>
                  </a:lnTo>
                  <a:lnTo>
                    <a:pt x="1085850" y="793750"/>
                  </a:lnTo>
                  <a:lnTo>
                    <a:pt x="1085850" y="622300"/>
                  </a:lnTo>
                  <a:lnTo>
                    <a:pt x="1149350" y="558800"/>
                  </a:lnTo>
                  <a:lnTo>
                    <a:pt x="908050" y="469900"/>
                  </a:lnTo>
                  <a:lnTo>
                    <a:pt x="908050" y="311150"/>
                  </a:lnTo>
                  <a:lnTo>
                    <a:pt x="977900" y="304800"/>
                  </a:lnTo>
                  <a:lnTo>
                    <a:pt x="273050" y="0"/>
                  </a:lnTo>
                  <a:lnTo>
                    <a:pt x="0" y="1143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02" name="任意多边形 12"/>
            <p:cNvSpPr>
              <a:spLocks noChangeArrowheads="1"/>
            </p:cNvSpPr>
            <p:nvPr/>
          </p:nvSpPr>
          <p:spPr bwMode="auto">
            <a:xfrm>
              <a:off x="5445618" y="63500"/>
              <a:ext cx="1041400" cy="800100"/>
            </a:xfrm>
            <a:custGeom>
              <a:avLst/>
              <a:gdLst>
                <a:gd name="T0" fmla="*/ 977900 w 1041400"/>
                <a:gd name="T1" fmla="*/ 800100 h 800100"/>
                <a:gd name="T2" fmla="*/ 977900 w 1041400"/>
                <a:gd name="T3" fmla="*/ 488950 h 800100"/>
                <a:gd name="T4" fmla="*/ 1041400 w 1041400"/>
                <a:gd name="T5" fmla="*/ 444500 h 800100"/>
                <a:gd name="T6" fmla="*/ 0 w 1041400"/>
                <a:gd name="T7" fmla="*/ 0 h 800100"/>
                <a:gd name="T8" fmla="*/ 50800 w 1041400"/>
                <a:gd name="T9" fmla="*/ 95250 h 800100"/>
                <a:gd name="T10" fmla="*/ 50800 w 1041400"/>
                <a:gd name="T11" fmla="*/ 781050 h 800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1400" h="800100">
                  <a:moveTo>
                    <a:pt x="977900" y="800100"/>
                  </a:moveTo>
                  <a:lnTo>
                    <a:pt x="977900" y="488950"/>
                  </a:lnTo>
                  <a:lnTo>
                    <a:pt x="1041400" y="444500"/>
                  </a:lnTo>
                  <a:lnTo>
                    <a:pt x="0" y="0"/>
                  </a:lnTo>
                  <a:lnTo>
                    <a:pt x="50800" y="95250"/>
                  </a:lnTo>
                  <a:lnTo>
                    <a:pt x="50800" y="7810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03" name="任意多边形 13"/>
            <p:cNvSpPr>
              <a:spLocks noChangeArrowheads="1"/>
            </p:cNvSpPr>
            <p:nvPr/>
          </p:nvSpPr>
          <p:spPr bwMode="auto">
            <a:xfrm>
              <a:off x="0" y="177800"/>
              <a:ext cx="5490067" cy="1035038"/>
            </a:xfrm>
            <a:custGeom>
              <a:avLst/>
              <a:gdLst>
                <a:gd name="T0" fmla="*/ 5490071 w 5490071"/>
                <a:gd name="T1" fmla="*/ 82550 h 1035037"/>
                <a:gd name="T2" fmla="*/ 5039221 w 5490071"/>
                <a:gd name="T3" fmla="*/ 285750 h 1035037"/>
                <a:gd name="T4" fmla="*/ 5096371 w 5490071"/>
                <a:gd name="T5" fmla="*/ 349250 h 1035037"/>
                <a:gd name="T6" fmla="*/ 5096371 w 5490071"/>
                <a:gd name="T7" fmla="*/ 558800 h 1035037"/>
                <a:gd name="T8" fmla="*/ 4766171 w 5490071"/>
                <a:gd name="T9" fmla="*/ 558800 h 1035037"/>
                <a:gd name="T10" fmla="*/ 4766171 w 5490071"/>
                <a:gd name="T11" fmla="*/ 349250 h 1035037"/>
                <a:gd name="T12" fmla="*/ 4842371 w 5490071"/>
                <a:gd name="T13" fmla="*/ 292100 h 1035037"/>
                <a:gd name="T14" fmla="*/ 4328021 w 5490071"/>
                <a:gd name="T15" fmla="*/ 63500 h 1035037"/>
                <a:gd name="T16" fmla="*/ 4283571 w 5490071"/>
                <a:gd name="T17" fmla="*/ 95250 h 1035037"/>
                <a:gd name="T18" fmla="*/ 4156571 w 5490071"/>
                <a:gd name="T19" fmla="*/ 38100 h 1035037"/>
                <a:gd name="T20" fmla="*/ 4156571 w 5490071"/>
                <a:gd name="T21" fmla="*/ 406400 h 1035037"/>
                <a:gd name="T22" fmla="*/ 3781921 w 5490071"/>
                <a:gd name="T23" fmla="*/ 406400 h 1035037"/>
                <a:gd name="T24" fmla="*/ 3781921 w 5490071"/>
                <a:gd name="T25" fmla="*/ 177800 h 1035037"/>
                <a:gd name="T26" fmla="*/ 3851771 w 5490071"/>
                <a:gd name="T27" fmla="*/ 133350 h 1035037"/>
                <a:gd name="T28" fmla="*/ 3477121 w 5490071"/>
                <a:gd name="T29" fmla="*/ 0 h 1035037"/>
                <a:gd name="T30" fmla="*/ 2705982 w 5490071"/>
                <a:gd name="T31" fmla="*/ 225011 h 1035037"/>
                <a:gd name="T32" fmla="*/ 2792178 w 5490071"/>
                <a:gd name="T33" fmla="*/ 301066 h 1035037"/>
                <a:gd name="T34" fmla="*/ 2794714 w 5490071"/>
                <a:gd name="T35" fmla="*/ 478527 h 1035037"/>
                <a:gd name="T36" fmla="*/ 0 w 5490071"/>
                <a:gd name="T37" fmla="*/ 1035037 h 1035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90071" h="1035037">
                  <a:moveTo>
                    <a:pt x="5490071" y="82550"/>
                  </a:moveTo>
                  <a:lnTo>
                    <a:pt x="5039221" y="285750"/>
                  </a:lnTo>
                  <a:lnTo>
                    <a:pt x="5096371" y="349250"/>
                  </a:lnTo>
                  <a:lnTo>
                    <a:pt x="5096371" y="558800"/>
                  </a:lnTo>
                  <a:lnTo>
                    <a:pt x="4766171" y="558800"/>
                  </a:lnTo>
                  <a:lnTo>
                    <a:pt x="4766171" y="349250"/>
                  </a:lnTo>
                  <a:lnTo>
                    <a:pt x="4842371" y="292100"/>
                  </a:lnTo>
                  <a:lnTo>
                    <a:pt x="4328021" y="63500"/>
                  </a:lnTo>
                  <a:lnTo>
                    <a:pt x="4283571" y="95250"/>
                  </a:lnTo>
                  <a:lnTo>
                    <a:pt x="4156571" y="38100"/>
                  </a:lnTo>
                  <a:lnTo>
                    <a:pt x="4156571" y="406400"/>
                  </a:lnTo>
                  <a:lnTo>
                    <a:pt x="3781921" y="406400"/>
                  </a:lnTo>
                  <a:lnTo>
                    <a:pt x="3781921" y="177800"/>
                  </a:lnTo>
                  <a:lnTo>
                    <a:pt x="3851771" y="133350"/>
                  </a:lnTo>
                  <a:lnTo>
                    <a:pt x="3477121" y="0"/>
                  </a:lnTo>
                  <a:lnTo>
                    <a:pt x="2705982" y="225011"/>
                  </a:lnTo>
                  <a:lnTo>
                    <a:pt x="2792178" y="301066"/>
                  </a:lnTo>
                  <a:cubicBezTo>
                    <a:pt x="2793023" y="360220"/>
                    <a:pt x="2793869" y="419373"/>
                    <a:pt x="2794714" y="478527"/>
                  </a:cubicBezTo>
                  <a:lnTo>
                    <a:pt x="0" y="1035037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04" name="任意多边形 14"/>
            <p:cNvSpPr>
              <a:spLocks noChangeArrowheads="1"/>
            </p:cNvSpPr>
            <p:nvPr/>
          </p:nvSpPr>
          <p:spPr bwMode="auto">
            <a:xfrm>
              <a:off x="3731118" y="0"/>
              <a:ext cx="647700" cy="273050"/>
            </a:xfrm>
            <a:custGeom>
              <a:avLst/>
              <a:gdLst>
                <a:gd name="T0" fmla="*/ 0 w 647700"/>
                <a:gd name="T1" fmla="*/ 273050 h 273050"/>
                <a:gd name="T2" fmla="*/ 647700 w 647700"/>
                <a:gd name="T3" fmla="*/ 0 h 273050"/>
                <a:gd name="T4" fmla="*/ 590550 w 647700"/>
                <a:gd name="T5" fmla="*/ 76200 h 273050"/>
                <a:gd name="T6" fmla="*/ 590550 w 647700"/>
                <a:gd name="T7" fmla="*/ 254000 h 27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7700" h="273050">
                  <a:moveTo>
                    <a:pt x="0" y="273050"/>
                  </a:moveTo>
                  <a:lnTo>
                    <a:pt x="647700" y="0"/>
                  </a:lnTo>
                  <a:lnTo>
                    <a:pt x="590550" y="76200"/>
                  </a:lnTo>
                  <a:lnTo>
                    <a:pt x="590550" y="2540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4105" name="Picture 2" descr="C:\Users\Administrator\Desktop\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908050"/>
            <a:ext cx="8737600" cy="400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"/>
          <p:cNvSpPr txBox="1">
            <a:spLocks noChangeArrowheads="1"/>
          </p:cNvSpPr>
          <p:nvPr/>
        </p:nvSpPr>
        <p:spPr bwMode="auto">
          <a:xfrm>
            <a:off x="449263" y="1108075"/>
            <a:ext cx="7500937" cy="2541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ts val="3900"/>
              </a:lnSpc>
            </a:pP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结果展示：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9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我们组完成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的是模拟一个宇宙飞船在太空遨游的场景，通过运用所学的知识点来实现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。其中包括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Camera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Roming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简单光照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纹理映射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模型载入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天空盒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显示文字，碰撞检测等。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0">
        <p15:prstTrans prst="curtains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矩形 7"/>
          <p:cNvSpPr>
            <a:spLocks noChangeArrowheads="1"/>
          </p:cNvSpPr>
          <p:nvPr/>
        </p:nvSpPr>
        <p:spPr bwMode="auto">
          <a:xfrm>
            <a:off x="107950" y="44450"/>
            <a:ext cx="8928100" cy="863600"/>
          </a:xfrm>
          <a:prstGeom prst="rect">
            <a:avLst/>
          </a:prstGeom>
          <a:solidFill>
            <a:srgbClr val="0B243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5122" name="组合 8"/>
          <p:cNvGrpSpPr>
            <a:grpSpLocks/>
          </p:cNvGrpSpPr>
          <p:nvPr/>
        </p:nvGrpSpPr>
        <p:grpSpPr bwMode="auto">
          <a:xfrm>
            <a:off x="3384550" y="287338"/>
            <a:ext cx="5757863" cy="741362"/>
            <a:chOff x="0" y="0"/>
            <a:chExt cx="9421797" cy="1212838"/>
          </a:xfrm>
        </p:grpSpPr>
        <p:sp>
          <p:nvSpPr>
            <p:cNvPr id="5123" name="任意多边形 9"/>
            <p:cNvSpPr>
              <a:spLocks noChangeArrowheads="1"/>
            </p:cNvSpPr>
            <p:nvPr/>
          </p:nvSpPr>
          <p:spPr bwMode="auto">
            <a:xfrm>
              <a:off x="7251518" y="116423"/>
              <a:ext cx="2170279" cy="889284"/>
            </a:xfrm>
            <a:custGeom>
              <a:avLst/>
              <a:gdLst>
                <a:gd name="T0" fmla="*/ 650875 w 650875"/>
                <a:gd name="T1" fmla="*/ 0 h 266700"/>
                <a:gd name="T2" fmla="*/ 358775 w 650875"/>
                <a:gd name="T3" fmla="*/ 114300 h 266700"/>
                <a:gd name="T4" fmla="*/ 358775 w 650875"/>
                <a:gd name="T5" fmla="*/ 174625 h 266700"/>
                <a:gd name="T6" fmla="*/ 311150 w 650875"/>
                <a:gd name="T7" fmla="*/ 174625 h 266700"/>
                <a:gd name="T8" fmla="*/ 311150 w 650875"/>
                <a:gd name="T9" fmla="*/ 266700 h 266700"/>
                <a:gd name="T10" fmla="*/ 260350 w 650875"/>
                <a:gd name="T11" fmla="*/ 266700 h 266700"/>
                <a:gd name="T12" fmla="*/ 260350 w 650875"/>
                <a:gd name="T13" fmla="*/ 228600 h 266700"/>
                <a:gd name="T14" fmla="*/ 282575 w 650875"/>
                <a:gd name="T15" fmla="*/ 206375 h 266700"/>
                <a:gd name="T16" fmla="*/ 266700 w 650875"/>
                <a:gd name="T17" fmla="*/ 190500 h 266700"/>
                <a:gd name="T18" fmla="*/ 3175 w 650875"/>
                <a:gd name="T19" fmla="*/ 88900 h 266700"/>
                <a:gd name="T20" fmla="*/ 15875 w 650875"/>
                <a:gd name="T21" fmla="*/ 117475 h 266700"/>
                <a:gd name="T22" fmla="*/ 0 w 650875"/>
                <a:gd name="T23" fmla="*/ 133350 h 266700"/>
                <a:gd name="T24" fmla="*/ 22225 w 650875"/>
                <a:gd name="T25" fmla="*/ 149225 h 266700"/>
                <a:gd name="T26" fmla="*/ 22225 w 650875"/>
                <a:gd name="T27" fmla="*/ 260350 h 266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875" h="266700">
                  <a:moveTo>
                    <a:pt x="650875" y="0"/>
                  </a:moveTo>
                  <a:lnTo>
                    <a:pt x="358775" y="114300"/>
                  </a:lnTo>
                  <a:lnTo>
                    <a:pt x="358775" y="174625"/>
                  </a:lnTo>
                  <a:lnTo>
                    <a:pt x="311150" y="174625"/>
                  </a:lnTo>
                  <a:lnTo>
                    <a:pt x="311150" y="266700"/>
                  </a:lnTo>
                  <a:lnTo>
                    <a:pt x="260350" y="266700"/>
                  </a:lnTo>
                  <a:lnTo>
                    <a:pt x="260350" y="228600"/>
                  </a:lnTo>
                  <a:lnTo>
                    <a:pt x="282575" y="206375"/>
                  </a:lnTo>
                  <a:lnTo>
                    <a:pt x="266700" y="190500"/>
                  </a:lnTo>
                  <a:lnTo>
                    <a:pt x="3175" y="88900"/>
                  </a:lnTo>
                  <a:lnTo>
                    <a:pt x="15875" y="117475"/>
                  </a:lnTo>
                  <a:lnTo>
                    <a:pt x="0" y="133350"/>
                  </a:lnTo>
                  <a:lnTo>
                    <a:pt x="22225" y="149225"/>
                  </a:lnTo>
                  <a:lnTo>
                    <a:pt x="22225" y="2603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24" name="任意多边形 10"/>
            <p:cNvSpPr>
              <a:spLocks noChangeArrowheads="1"/>
            </p:cNvSpPr>
            <p:nvPr/>
          </p:nvSpPr>
          <p:spPr bwMode="auto">
            <a:xfrm>
              <a:off x="7471268" y="381000"/>
              <a:ext cx="546100" cy="323850"/>
            </a:xfrm>
            <a:custGeom>
              <a:avLst/>
              <a:gdLst>
                <a:gd name="T0" fmla="*/ 514350 w 546100"/>
                <a:gd name="T1" fmla="*/ 323850 h 323850"/>
                <a:gd name="T2" fmla="*/ 514350 w 546100"/>
                <a:gd name="T3" fmla="*/ 254000 h 323850"/>
                <a:gd name="T4" fmla="*/ 546100 w 546100"/>
                <a:gd name="T5" fmla="*/ 203200 h 323850"/>
                <a:gd name="T6" fmla="*/ 209550 w 546100"/>
                <a:gd name="T7" fmla="*/ 0 h 323850"/>
                <a:gd name="T8" fmla="*/ 0 w 546100"/>
                <a:gd name="T9" fmla="*/ 107950 h 32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100" h="323850">
                  <a:moveTo>
                    <a:pt x="514350" y="323850"/>
                  </a:moveTo>
                  <a:lnTo>
                    <a:pt x="514350" y="254000"/>
                  </a:lnTo>
                  <a:lnTo>
                    <a:pt x="546100" y="203200"/>
                  </a:lnTo>
                  <a:lnTo>
                    <a:pt x="209550" y="0"/>
                  </a:lnTo>
                  <a:lnTo>
                    <a:pt x="0" y="1079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25" name="任意多边形 11"/>
            <p:cNvSpPr>
              <a:spLocks noChangeArrowheads="1"/>
            </p:cNvSpPr>
            <p:nvPr/>
          </p:nvSpPr>
          <p:spPr bwMode="auto">
            <a:xfrm>
              <a:off x="5718668" y="57150"/>
              <a:ext cx="1530350" cy="857250"/>
            </a:xfrm>
            <a:custGeom>
              <a:avLst/>
              <a:gdLst>
                <a:gd name="T0" fmla="*/ 1530350 w 1530350"/>
                <a:gd name="T1" fmla="*/ 495300 h 857250"/>
                <a:gd name="T2" fmla="*/ 1200150 w 1530350"/>
                <a:gd name="T3" fmla="*/ 647700 h 857250"/>
                <a:gd name="T4" fmla="*/ 1250950 w 1530350"/>
                <a:gd name="T5" fmla="*/ 723900 h 857250"/>
                <a:gd name="T6" fmla="*/ 1250950 w 1530350"/>
                <a:gd name="T7" fmla="*/ 787400 h 857250"/>
                <a:gd name="T8" fmla="*/ 1123950 w 1530350"/>
                <a:gd name="T9" fmla="*/ 857250 h 857250"/>
                <a:gd name="T10" fmla="*/ 1085850 w 1530350"/>
                <a:gd name="T11" fmla="*/ 793750 h 857250"/>
                <a:gd name="T12" fmla="*/ 1085850 w 1530350"/>
                <a:gd name="T13" fmla="*/ 622300 h 857250"/>
                <a:gd name="T14" fmla="*/ 1149350 w 1530350"/>
                <a:gd name="T15" fmla="*/ 558800 h 857250"/>
                <a:gd name="T16" fmla="*/ 908050 w 1530350"/>
                <a:gd name="T17" fmla="*/ 469900 h 857250"/>
                <a:gd name="T18" fmla="*/ 908050 w 1530350"/>
                <a:gd name="T19" fmla="*/ 311150 h 857250"/>
                <a:gd name="T20" fmla="*/ 977900 w 1530350"/>
                <a:gd name="T21" fmla="*/ 304800 h 857250"/>
                <a:gd name="T22" fmla="*/ 273050 w 1530350"/>
                <a:gd name="T23" fmla="*/ 0 h 857250"/>
                <a:gd name="T24" fmla="*/ 0 w 1530350"/>
                <a:gd name="T25" fmla="*/ 114300 h 857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0350" h="857250">
                  <a:moveTo>
                    <a:pt x="1530350" y="495300"/>
                  </a:moveTo>
                  <a:lnTo>
                    <a:pt x="1200150" y="647700"/>
                  </a:lnTo>
                  <a:lnTo>
                    <a:pt x="1250950" y="723900"/>
                  </a:lnTo>
                  <a:lnTo>
                    <a:pt x="1250950" y="787400"/>
                  </a:lnTo>
                  <a:lnTo>
                    <a:pt x="1123950" y="857250"/>
                  </a:lnTo>
                  <a:lnTo>
                    <a:pt x="1085850" y="793750"/>
                  </a:lnTo>
                  <a:lnTo>
                    <a:pt x="1085850" y="622300"/>
                  </a:lnTo>
                  <a:lnTo>
                    <a:pt x="1149350" y="558800"/>
                  </a:lnTo>
                  <a:lnTo>
                    <a:pt x="908050" y="469900"/>
                  </a:lnTo>
                  <a:lnTo>
                    <a:pt x="908050" y="311150"/>
                  </a:lnTo>
                  <a:lnTo>
                    <a:pt x="977900" y="304800"/>
                  </a:lnTo>
                  <a:lnTo>
                    <a:pt x="273050" y="0"/>
                  </a:lnTo>
                  <a:lnTo>
                    <a:pt x="0" y="1143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26" name="任意多边形 12"/>
            <p:cNvSpPr>
              <a:spLocks noChangeArrowheads="1"/>
            </p:cNvSpPr>
            <p:nvPr/>
          </p:nvSpPr>
          <p:spPr bwMode="auto">
            <a:xfrm>
              <a:off x="5445618" y="63500"/>
              <a:ext cx="1041400" cy="800100"/>
            </a:xfrm>
            <a:custGeom>
              <a:avLst/>
              <a:gdLst>
                <a:gd name="T0" fmla="*/ 977900 w 1041400"/>
                <a:gd name="T1" fmla="*/ 800100 h 800100"/>
                <a:gd name="T2" fmla="*/ 977900 w 1041400"/>
                <a:gd name="T3" fmla="*/ 488950 h 800100"/>
                <a:gd name="T4" fmla="*/ 1041400 w 1041400"/>
                <a:gd name="T5" fmla="*/ 444500 h 800100"/>
                <a:gd name="T6" fmla="*/ 0 w 1041400"/>
                <a:gd name="T7" fmla="*/ 0 h 800100"/>
                <a:gd name="T8" fmla="*/ 50800 w 1041400"/>
                <a:gd name="T9" fmla="*/ 95250 h 800100"/>
                <a:gd name="T10" fmla="*/ 50800 w 1041400"/>
                <a:gd name="T11" fmla="*/ 781050 h 800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1400" h="800100">
                  <a:moveTo>
                    <a:pt x="977900" y="800100"/>
                  </a:moveTo>
                  <a:lnTo>
                    <a:pt x="977900" y="488950"/>
                  </a:lnTo>
                  <a:lnTo>
                    <a:pt x="1041400" y="444500"/>
                  </a:lnTo>
                  <a:lnTo>
                    <a:pt x="0" y="0"/>
                  </a:lnTo>
                  <a:lnTo>
                    <a:pt x="50800" y="95250"/>
                  </a:lnTo>
                  <a:lnTo>
                    <a:pt x="50800" y="7810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27" name="任意多边形 13"/>
            <p:cNvSpPr>
              <a:spLocks noChangeArrowheads="1"/>
            </p:cNvSpPr>
            <p:nvPr/>
          </p:nvSpPr>
          <p:spPr bwMode="auto">
            <a:xfrm>
              <a:off x="0" y="177800"/>
              <a:ext cx="5490067" cy="1035038"/>
            </a:xfrm>
            <a:custGeom>
              <a:avLst/>
              <a:gdLst>
                <a:gd name="T0" fmla="*/ 5490071 w 5490071"/>
                <a:gd name="T1" fmla="*/ 82550 h 1035037"/>
                <a:gd name="T2" fmla="*/ 5039221 w 5490071"/>
                <a:gd name="T3" fmla="*/ 285750 h 1035037"/>
                <a:gd name="T4" fmla="*/ 5096371 w 5490071"/>
                <a:gd name="T5" fmla="*/ 349250 h 1035037"/>
                <a:gd name="T6" fmla="*/ 5096371 w 5490071"/>
                <a:gd name="T7" fmla="*/ 558800 h 1035037"/>
                <a:gd name="T8" fmla="*/ 4766171 w 5490071"/>
                <a:gd name="T9" fmla="*/ 558800 h 1035037"/>
                <a:gd name="T10" fmla="*/ 4766171 w 5490071"/>
                <a:gd name="T11" fmla="*/ 349250 h 1035037"/>
                <a:gd name="T12" fmla="*/ 4842371 w 5490071"/>
                <a:gd name="T13" fmla="*/ 292100 h 1035037"/>
                <a:gd name="T14" fmla="*/ 4328021 w 5490071"/>
                <a:gd name="T15" fmla="*/ 63500 h 1035037"/>
                <a:gd name="T16" fmla="*/ 4283571 w 5490071"/>
                <a:gd name="T17" fmla="*/ 95250 h 1035037"/>
                <a:gd name="T18" fmla="*/ 4156571 w 5490071"/>
                <a:gd name="T19" fmla="*/ 38100 h 1035037"/>
                <a:gd name="T20" fmla="*/ 4156571 w 5490071"/>
                <a:gd name="T21" fmla="*/ 406400 h 1035037"/>
                <a:gd name="T22" fmla="*/ 3781921 w 5490071"/>
                <a:gd name="T23" fmla="*/ 406400 h 1035037"/>
                <a:gd name="T24" fmla="*/ 3781921 w 5490071"/>
                <a:gd name="T25" fmla="*/ 177800 h 1035037"/>
                <a:gd name="T26" fmla="*/ 3851771 w 5490071"/>
                <a:gd name="T27" fmla="*/ 133350 h 1035037"/>
                <a:gd name="T28" fmla="*/ 3477121 w 5490071"/>
                <a:gd name="T29" fmla="*/ 0 h 1035037"/>
                <a:gd name="T30" fmla="*/ 2705982 w 5490071"/>
                <a:gd name="T31" fmla="*/ 225011 h 1035037"/>
                <a:gd name="T32" fmla="*/ 2792178 w 5490071"/>
                <a:gd name="T33" fmla="*/ 301066 h 1035037"/>
                <a:gd name="T34" fmla="*/ 2794714 w 5490071"/>
                <a:gd name="T35" fmla="*/ 478527 h 1035037"/>
                <a:gd name="T36" fmla="*/ 0 w 5490071"/>
                <a:gd name="T37" fmla="*/ 1035037 h 1035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90071" h="1035037">
                  <a:moveTo>
                    <a:pt x="5490071" y="82550"/>
                  </a:moveTo>
                  <a:lnTo>
                    <a:pt x="5039221" y="285750"/>
                  </a:lnTo>
                  <a:lnTo>
                    <a:pt x="5096371" y="349250"/>
                  </a:lnTo>
                  <a:lnTo>
                    <a:pt x="5096371" y="558800"/>
                  </a:lnTo>
                  <a:lnTo>
                    <a:pt x="4766171" y="558800"/>
                  </a:lnTo>
                  <a:lnTo>
                    <a:pt x="4766171" y="349250"/>
                  </a:lnTo>
                  <a:lnTo>
                    <a:pt x="4842371" y="292100"/>
                  </a:lnTo>
                  <a:lnTo>
                    <a:pt x="4328021" y="63500"/>
                  </a:lnTo>
                  <a:lnTo>
                    <a:pt x="4283571" y="95250"/>
                  </a:lnTo>
                  <a:lnTo>
                    <a:pt x="4156571" y="38100"/>
                  </a:lnTo>
                  <a:lnTo>
                    <a:pt x="4156571" y="406400"/>
                  </a:lnTo>
                  <a:lnTo>
                    <a:pt x="3781921" y="406400"/>
                  </a:lnTo>
                  <a:lnTo>
                    <a:pt x="3781921" y="177800"/>
                  </a:lnTo>
                  <a:lnTo>
                    <a:pt x="3851771" y="133350"/>
                  </a:lnTo>
                  <a:lnTo>
                    <a:pt x="3477121" y="0"/>
                  </a:lnTo>
                  <a:lnTo>
                    <a:pt x="2705982" y="225011"/>
                  </a:lnTo>
                  <a:lnTo>
                    <a:pt x="2792178" y="301066"/>
                  </a:lnTo>
                  <a:cubicBezTo>
                    <a:pt x="2793023" y="360220"/>
                    <a:pt x="2793869" y="419373"/>
                    <a:pt x="2794714" y="478527"/>
                  </a:cubicBezTo>
                  <a:lnTo>
                    <a:pt x="0" y="1035037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28" name="任意多边形 14"/>
            <p:cNvSpPr>
              <a:spLocks noChangeArrowheads="1"/>
            </p:cNvSpPr>
            <p:nvPr/>
          </p:nvSpPr>
          <p:spPr bwMode="auto">
            <a:xfrm>
              <a:off x="3731118" y="0"/>
              <a:ext cx="647700" cy="273050"/>
            </a:xfrm>
            <a:custGeom>
              <a:avLst/>
              <a:gdLst>
                <a:gd name="T0" fmla="*/ 0 w 647700"/>
                <a:gd name="T1" fmla="*/ 273050 h 273050"/>
                <a:gd name="T2" fmla="*/ 647700 w 647700"/>
                <a:gd name="T3" fmla="*/ 0 h 273050"/>
                <a:gd name="T4" fmla="*/ 590550 w 647700"/>
                <a:gd name="T5" fmla="*/ 76200 h 273050"/>
                <a:gd name="T6" fmla="*/ 590550 w 647700"/>
                <a:gd name="T7" fmla="*/ 254000 h 27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7700" h="273050">
                  <a:moveTo>
                    <a:pt x="0" y="273050"/>
                  </a:moveTo>
                  <a:lnTo>
                    <a:pt x="647700" y="0"/>
                  </a:lnTo>
                  <a:lnTo>
                    <a:pt x="590550" y="76200"/>
                  </a:lnTo>
                  <a:lnTo>
                    <a:pt x="590550" y="2540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5129" name="Picture 2" descr="C:\Users\Administrator\Desktop\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908050"/>
            <a:ext cx="8737600" cy="400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标题 1"/>
          <p:cNvSpPr txBox="1"/>
          <p:nvPr/>
        </p:nvSpPr>
        <p:spPr>
          <a:xfrm>
            <a:off x="574733" y="163708"/>
            <a:ext cx="3421227" cy="979487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微软雅黑" panose="020B0503020204020204" pitchFamily="34" charset="-122"/>
              </a:defRPr>
            </a:lvl1pPr>
            <a:lvl2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13716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18288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22860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27432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>
              <a:buFontTx/>
              <a:buNone/>
              <a:defRPr/>
            </a:pPr>
            <a:r>
              <a:rPr lang="en-US" altLang="zh-CN" sz="36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Camera </a:t>
            </a:r>
            <a:r>
              <a:rPr lang="en-US" altLang="zh-CN" sz="3600" kern="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Roming</a:t>
            </a:r>
            <a:endParaRPr lang="zh-CN" altLang="en-US" sz="36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副标题 2"/>
          <p:cNvSpPr txBox="1"/>
          <p:nvPr/>
        </p:nvSpPr>
        <p:spPr>
          <a:xfrm>
            <a:off x="574733" y="1229457"/>
            <a:ext cx="5089984" cy="83185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微软雅黑" panose="020B0503020204020204" pitchFamily="34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微软雅黑" panose="020B0503020204020204" pitchFamily="34" charset="-122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zh-CN" altLang="en-US" sz="1800" kern="0" dirty="0" smtClean="0">
                <a:latin typeface="+mj-lt"/>
                <a:ea typeface="+mj-lt"/>
              </a:rPr>
              <a:t>在游戏中，通过前进键与鼠标控制飞船航线</a:t>
            </a:r>
            <a:r>
              <a:rPr lang="zh-CN" altLang="en-US" sz="1800" kern="0" dirty="0">
                <a:latin typeface="+mj-lt"/>
                <a:ea typeface="+mj-lt"/>
              </a:rPr>
              <a:t> </a:t>
            </a:r>
            <a:r>
              <a:rPr lang="zh-CN" altLang="en-US" sz="1800" kern="0" dirty="0" smtClean="0">
                <a:latin typeface="+mj-lt"/>
                <a:ea typeface="+mj-lt"/>
              </a:rPr>
              <a:t>    同时锁定摄像头在飞船后，实现第三人称的效果</a:t>
            </a:r>
            <a:endParaRPr lang="zh-CN" altLang="en-US" sz="1800" kern="0" dirty="0"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2"/>
          <a:stretch/>
        </p:blipFill>
        <p:spPr bwMode="auto">
          <a:xfrm>
            <a:off x="666096" y="2237176"/>
            <a:ext cx="3546850" cy="19091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5"/>
          <a:stretch/>
        </p:blipFill>
        <p:spPr bwMode="auto">
          <a:xfrm>
            <a:off x="4513953" y="2237176"/>
            <a:ext cx="3596209" cy="18954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矩形 7"/>
          <p:cNvSpPr>
            <a:spLocks noChangeArrowheads="1"/>
          </p:cNvSpPr>
          <p:nvPr/>
        </p:nvSpPr>
        <p:spPr bwMode="auto">
          <a:xfrm>
            <a:off x="107950" y="44450"/>
            <a:ext cx="8928100" cy="863600"/>
          </a:xfrm>
          <a:prstGeom prst="rect">
            <a:avLst/>
          </a:prstGeom>
          <a:solidFill>
            <a:srgbClr val="0B243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6146" name="组合 8"/>
          <p:cNvGrpSpPr>
            <a:grpSpLocks/>
          </p:cNvGrpSpPr>
          <p:nvPr/>
        </p:nvGrpSpPr>
        <p:grpSpPr bwMode="auto">
          <a:xfrm>
            <a:off x="3384550" y="287338"/>
            <a:ext cx="5757863" cy="741362"/>
            <a:chOff x="0" y="0"/>
            <a:chExt cx="9421797" cy="1212838"/>
          </a:xfrm>
        </p:grpSpPr>
        <p:sp>
          <p:nvSpPr>
            <p:cNvPr id="6147" name="任意多边形 9"/>
            <p:cNvSpPr>
              <a:spLocks noChangeArrowheads="1"/>
            </p:cNvSpPr>
            <p:nvPr/>
          </p:nvSpPr>
          <p:spPr bwMode="auto">
            <a:xfrm>
              <a:off x="7251518" y="116423"/>
              <a:ext cx="2170279" cy="889284"/>
            </a:xfrm>
            <a:custGeom>
              <a:avLst/>
              <a:gdLst>
                <a:gd name="T0" fmla="*/ 650875 w 650875"/>
                <a:gd name="T1" fmla="*/ 0 h 266700"/>
                <a:gd name="T2" fmla="*/ 358775 w 650875"/>
                <a:gd name="T3" fmla="*/ 114300 h 266700"/>
                <a:gd name="T4" fmla="*/ 358775 w 650875"/>
                <a:gd name="T5" fmla="*/ 174625 h 266700"/>
                <a:gd name="T6" fmla="*/ 311150 w 650875"/>
                <a:gd name="T7" fmla="*/ 174625 h 266700"/>
                <a:gd name="T8" fmla="*/ 311150 w 650875"/>
                <a:gd name="T9" fmla="*/ 266700 h 266700"/>
                <a:gd name="T10" fmla="*/ 260350 w 650875"/>
                <a:gd name="T11" fmla="*/ 266700 h 266700"/>
                <a:gd name="T12" fmla="*/ 260350 w 650875"/>
                <a:gd name="T13" fmla="*/ 228600 h 266700"/>
                <a:gd name="T14" fmla="*/ 282575 w 650875"/>
                <a:gd name="T15" fmla="*/ 206375 h 266700"/>
                <a:gd name="T16" fmla="*/ 266700 w 650875"/>
                <a:gd name="T17" fmla="*/ 190500 h 266700"/>
                <a:gd name="T18" fmla="*/ 3175 w 650875"/>
                <a:gd name="T19" fmla="*/ 88900 h 266700"/>
                <a:gd name="T20" fmla="*/ 15875 w 650875"/>
                <a:gd name="T21" fmla="*/ 117475 h 266700"/>
                <a:gd name="T22" fmla="*/ 0 w 650875"/>
                <a:gd name="T23" fmla="*/ 133350 h 266700"/>
                <a:gd name="T24" fmla="*/ 22225 w 650875"/>
                <a:gd name="T25" fmla="*/ 149225 h 266700"/>
                <a:gd name="T26" fmla="*/ 22225 w 650875"/>
                <a:gd name="T27" fmla="*/ 260350 h 266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875" h="266700">
                  <a:moveTo>
                    <a:pt x="650875" y="0"/>
                  </a:moveTo>
                  <a:lnTo>
                    <a:pt x="358775" y="114300"/>
                  </a:lnTo>
                  <a:lnTo>
                    <a:pt x="358775" y="174625"/>
                  </a:lnTo>
                  <a:lnTo>
                    <a:pt x="311150" y="174625"/>
                  </a:lnTo>
                  <a:lnTo>
                    <a:pt x="311150" y="266700"/>
                  </a:lnTo>
                  <a:lnTo>
                    <a:pt x="260350" y="266700"/>
                  </a:lnTo>
                  <a:lnTo>
                    <a:pt x="260350" y="228600"/>
                  </a:lnTo>
                  <a:lnTo>
                    <a:pt x="282575" y="206375"/>
                  </a:lnTo>
                  <a:lnTo>
                    <a:pt x="266700" y="190500"/>
                  </a:lnTo>
                  <a:lnTo>
                    <a:pt x="3175" y="88900"/>
                  </a:lnTo>
                  <a:lnTo>
                    <a:pt x="15875" y="117475"/>
                  </a:lnTo>
                  <a:lnTo>
                    <a:pt x="0" y="133350"/>
                  </a:lnTo>
                  <a:lnTo>
                    <a:pt x="22225" y="149225"/>
                  </a:lnTo>
                  <a:lnTo>
                    <a:pt x="22225" y="2603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48" name="任意多边形 10"/>
            <p:cNvSpPr>
              <a:spLocks noChangeArrowheads="1"/>
            </p:cNvSpPr>
            <p:nvPr/>
          </p:nvSpPr>
          <p:spPr bwMode="auto">
            <a:xfrm>
              <a:off x="7471268" y="381000"/>
              <a:ext cx="546100" cy="323850"/>
            </a:xfrm>
            <a:custGeom>
              <a:avLst/>
              <a:gdLst>
                <a:gd name="T0" fmla="*/ 514350 w 546100"/>
                <a:gd name="T1" fmla="*/ 323850 h 323850"/>
                <a:gd name="T2" fmla="*/ 514350 w 546100"/>
                <a:gd name="T3" fmla="*/ 254000 h 323850"/>
                <a:gd name="T4" fmla="*/ 546100 w 546100"/>
                <a:gd name="T5" fmla="*/ 203200 h 323850"/>
                <a:gd name="T6" fmla="*/ 209550 w 546100"/>
                <a:gd name="T7" fmla="*/ 0 h 323850"/>
                <a:gd name="T8" fmla="*/ 0 w 546100"/>
                <a:gd name="T9" fmla="*/ 107950 h 32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100" h="323850">
                  <a:moveTo>
                    <a:pt x="514350" y="323850"/>
                  </a:moveTo>
                  <a:lnTo>
                    <a:pt x="514350" y="254000"/>
                  </a:lnTo>
                  <a:lnTo>
                    <a:pt x="546100" y="203200"/>
                  </a:lnTo>
                  <a:lnTo>
                    <a:pt x="209550" y="0"/>
                  </a:lnTo>
                  <a:lnTo>
                    <a:pt x="0" y="1079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49" name="任意多边形 11"/>
            <p:cNvSpPr>
              <a:spLocks noChangeArrowheads="1"/>
            </p:cNvSpPr>
            <p:nvPr/>
          </p:nvSpPr>
          <p:spPr bwMode="auto">
            <a:xfrm>
              <a:off x="5718668" y="57150"/>
              <a:ext cx="1530350" cy="857250"/>
            </a:xfrm>
            <a:custGeom>
              <a:avLst/>
              <a:gdLst>
                <a:gd name="T0" fmla="*/ 1530350 w 1530350"/>
                <a:gd name="T1" fmla="*/ 495300 h 857250"/>
                <a:gd name="T2" fmla="*/ 1200150 w 1530350"/>
                <a:gd name="T3" fmla="*/ 647700 h 857250"/>
                <a:gd name="T4" fmla="*/ 1250950 w 1530350"/>
                <a:gd name="T5" fmla="*/ 723900 h 857250"/>
                <a:gd name="T6" fmla="*/ 1250950 w 1530350"/>
                <a:gd name="T7" fmla="*/ 787400 h 857250"/>
                <a:gd name="T8" fmla="*/ 1123950 w 1530350"/>
                <a:gd name="T9" fmla="*/ 857250 h 857250"/>
                <a:gd name="T10" fmla="*/ 1085850 w 1530350"/>
                <a:gd name="T11" fmla="*/ 793750 h 857250"/>
                <a:gd name="T12" fmla="*/ 1085850 w 1530350"/>
                <a:gd name="T13" fmla="*/ 622300 h 857250"/>
                <a:gd name="T14" fmla="*/ 1149350 w 1530350"/>
                <a:gd name="T15" fmla="*/ 558800 h 857250"/>
                <a:gd name="T16" fmla="*/ 908050 w 1530350"/>
                <a:gd name="T17" fmla="*/ 469900 h 857250"/>
                <a:gd name="T18" fmla="*/ 908050 w 1530350"/>
                <a:gd name="T19" fmla="*/ 311150 h 857250"/>
                <a:gd name="T20" fmla="*/ 977900 w 1530350"/>
                <a:gd name="T21" fmla="*/ 304800 h 857250"/>
                <a:gd name="T22" fmla="*/ 273050 w 1530350"/>
                <a:gd name="T23" fmla="*/ 0 h 857250"/>
                <a:gd name="T24" fmla="*/ 0 w 1530350"/>
                <a:gd name="T25" fmla="*/ 114300 h 857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0350" h="857250">
                  <a:moveTo>
                    <a:pt x="1530350" y="495300"/>
                  </a:moveTo>
                  <a:lnTo>
                    <a:pt x="1200150" y="647700"/>
                  </a:lnTo>
                  <a:lnTo>
                    <a:pt x="1250950" y="723900"/>
                  </a:lnTo>
                  <a:lnTo>
                    <a:pt x="1250950" y="787400"/>
                  </a:lnTo>
                  <a:lnTo>
                    <a:pt x="1123950" y="857250"/>
                  </a:lnTo>
                  <a:lnTo>
                    <a:pt x="1085850" y="793750"/>
                  </a:lnTo>
                  <a:lnTo>
                    <a:pt x="1085850" y="622300"/>
                  </a:lnTo>
                  <a:lnTo>
                    <a:pt x="1149350" y="558800"/>
                  </a:lnTo>
                  <a:lnTo>
                    <a:pt x="908050" y="469900"/>
                  </a:lnTo>
                  <a:lnTo>
                    <a:pt x="908050" y="311150"/>
                  </a:lnTo>
                  <a:lnTo>
                    <a:pt x="977900" y="304800"/>
                  </a:lnTo>
                  <a:lnTo>
                    <a:pt x="273050" y="0"/>
                  </a:lnTo>
                  <a:lnTo>
                    <a:pt x="0" y="1143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50" name="任意多边形 12"/>
            <p:cNvSpPr>
              <a:spLocks noChangeArrowheads="1"/>
            </p:cNvSpPr>
            <p:nvPr/>
          </p:nvSpPr>
          <p:spPr bwMode="auto">
            <a:xfrm>
              <a:off x="5445618" y="63500"/>
              <a:ext cx="1041400" cy="800100"/>
            </a:xfrm>
            <a:custGeom>
              <a:avLst/>
              <a:gdLst>
                <a:gd name="T0" fmla="*/ 977900 w 1041400"/>
                <a:gd name="T1" fmla="*/ 800100 h 800100"/>
                <a:gd name="T2" fmla="*/ 977900 w 1041400"/>
                <a:gd name="T3" fmla="*/ 488950 h 800100"/>
                <a:gd name="T4" fmla="*/ 1041400 w 1041400"/>
                <a:gd name="T5" fmla="*/ 444500 h 800100"/>
                <a:gd name="T6" fmla="*/ 0 w 1041400"/>
                <a:gd name="T7" fmla="*/ 0 h 800100"/>
                <a:gd name="T8" fmla="*/ 50800 w 1041400"/>
                <a:gd name="T9" fmla="*/ 95250 h 800100"/>
                <a:gd name="T10" fmla="*/ 50800 w 1041400"/>
                <a:gd name="T11" fmla="*/ 781050 h 800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1400" h="800100">
                  <a:moveTo>
                    <a:pt x="977900" y="800100"/>
                  </a:moveTo>
                  <a:lnTo>
                    <a:pt x="977900" y="488950"/>
                  </a:lnTo>
                  <a:lnTo>
                    <a:pt x="1041400" y="444500"/>
                  </a:lnTo>
                  <a:lnTo>
                    <a:pt x="0" y="0"/>
                  </a:lnTo>
                  <a:lnTo>
                    <a:pt x="50800" y="95250"/>
                  </a:lnTo>
                  <a:lnTo>
                    <a:pt x="50800" y="7810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51" name="任意多边形 13"/>
            <p:cNvSpPr>
              <a:spLocks noChangeArrowheads="1"/>
            </p:cNvSpPr>
            <p:nvPr/>
          </p:nvSpPr>
          <p:spPr bwMode="auto">
            <a:xfrm>
              <a:off x="0" y="177800"/>
              <a:ext cx="5490067" cy="1035038"/>
            </a:xfrm>
            <a:custGeom>
              <a:avLst/>
              <a:gdLst>
                <a:gd name="T0" fmla="*/ 5490071 w 5490071"/>
                <a:gd name="T1" fmla="*/ 82550 h 1035037"/>
                <a:gd name="T2" fmla="*/ 5039221 w 5490071"/>
                <a:gd name="T3" fmla="*/ 285750 h 1035037"/>
                <a:gd name="T4" fmla="*/ 5096371 w 5490071"/>
                <a:gd name="T5" fmla="*/ 349250 h 1035037"/>
                <a:gd name="T6" fmla="*/ 5096371 w 5490071"/>
                <a:gd name="T7" fmla="*/ 558800 h 1035037"/>
                <a:gd name="T8" fmla="*/ 4766171 w 5490071"/>
                <a:gd name="T9" fmla="*/ 558800 h 1035037"/>
                <a:gd name="T10" fmla="*/ 4766171 w 5490071"/>
                <a:gd name="T11" fmla="*/ 349250 h 1035037"/>
                <a:gd name="T12" fmla="*/ 4842371 w 5490071"/>
                <a:gd name="T13" fmla="*/ 292100 h 1035037"/>
                <a:gd name="T14" fmla="*/ 4328021 w 5490071"/>
                <a:gd name="T15" fmla="*/ 63500 h 1035037"/>
                <a:gd name="T16" fmla="*/ 4283571 w 5490071"/>
                <a:gd name="T17" fmla="*/ 95250 h 1035037"/>
                <a:gd name="T18" fmla="*/ 4156571 w 5490071"/>
                <a:gd name="T19" fmla="*/ 38100 h 1035037"/>
                <a:gd name="T20" fmla="*/ 4156571 w 5490071"/>
                <a:gd name="T21" fmla="*/ 406400 h 1035037"/>
                <a:gd name="T22" fmla="*/ 3781921 w 5490071"/>
                <a:gd name="T23" fmla="*/ 406400 h 1035037"/>
                <a:gd name="T24" fmla="*/ 3781921 w 5490071"/>
                <a:gd name="T25" fmla="*/ 177800 h 1035037"/>
                <a:gd name="T26" fmla="*/ 3851771 w 5490071"/>
                <a:gd name="T27" fmla="*/ 133350 h 1035037"/>
                <a:gd name="T28" fmla="*/ 3477121 w 5490071"/>
                <a:gd name="T29" fmla="*/ 0 h 1035037"/>
                <a:gd name="T30" fmla="*/ 2705982 w 5490071"/>
                <a:gd name="T31" fmla="*/ 225011 h 1035037"/>
                <a:gd name="T32" fmla="*/ 2792178 w 5490071"/>
                <a:gd name="T33" fmla="*/ 301066 h 1035037"/>
                <a:gd name="T34" fmla="*/ 2794714 w 5490071"/>
                <a:gd name="T35" fmla="*/ 478527 h 1035037"/>
                <a:gd name="T36" fmla="*/ 0 w 5490071"/>
                <a:gd name="T37" fmla="*/ 1035037 h 1035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90071" h="1035037">
                  <a:moveTo>
                    <a:pt x="5490071" y="82550"/>
                  </a:moveTo>
                  <a:lnTo>
                    <a:pt x="5039221" y="285750"/>
                  </a:lnTo>
                  <a:lnTo>
                    <a:pt x="5096371" y="349250"/>
                  </a:lnTo>
                  <a:lnTo>
                    <a:pt x="5096371" y="558800"/>
                  </a:lnTo>
                  <a:lnTo>
                    <a:pt x="4766171" y="558800"/>
                  </a:lnTo>
                  <a:lnTo>
                    <a:pt x="4766171" y="349250"/>
                  </a:lnTo>
                  <a:lnTo>
                    <a:pt x="4842371" y="292100"/>
                  </a:lnTo>
                  <a:lnTo>
                    <a:pt x="4328021" y="63500"/>
                  </a:lnTo>
                  <a:lnTo>
                    <a:pt x="4283571" y="95250"/>
                  </a:lnTo>
                  <a:lnTo>
                    <a:pt x="4156571" y="38100"/>
                  </a:lnTo>
                  <a:lnTo>
                    <a:pt x="4156571" y="406400"/>
                  </a:lnTo>
                  <a:lnTo>
                    <a:pt x="3781921" y="406400"/>
                  </a:lnTo>
                  <a:lnTo>
                    <a:pt x="3781921" y="177800"/>
                  </a:lnTo>
                  <a:lnTo>
                    <a:pt x="3851771" y="133350"/>
                  </a:lnTo>
                  <a:lnTo>
                    <a:pt x="3477121" y="0"/>
                  </a:lnTo>
                  <a:lnTo>
                    <a:pt x="2705982" y="225011"/>
                  </a:lnTo>
                  <a:lnTo>
                    <a:pt x="2792178" y="301066"/>
                  </a:lnTo>
                  <a:cubicBezTo>
                    <a:pt x="2793023" y="360220"/>
                    <a:pt x="2793869" y="419373"/>
                    <a:pt x="2794714" y="478527"/>
                  </a:cubicBezTo>
                  <a:lnTo>
                    <a:pt x="0" y="1035037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52" name="任意多边形 14"/>
            <p:cNvSpPr>
              <a:spLocks noChangeArrowheads="1"/>
            </p:cNvSpPr>
            <p:nvPr/>
          </p:nvSpPr>
          <p:spPr bwMode="auto">
            <a:xfrm>
              <a:off x="3731118" y="0"/>
              <a:ext cx="647700" cy="273050"/>
            </a:xfrm>
            <a:custGeom>
              <a:avLst/>
              <a:gdLst>
                <a:gd name="T0" fmla="*/ 0 w 647700"/>
                <a:gd name="T1" fmla="*/ 273050 h 273050"/>
                <a:gd name="T2" fmla="*/ 647700 w 647700"/>
                <a:gd name="T3" fmla="*/ 0 h 273050"/>
                <a:gd name="T4" fmla="*/ 590550 w 647700"/>
                <a:gd name="T5" fmla="*/ 76200 h 273050"/>
                <a:gd name="T6" fmla="*/ 590550 w 647700"/>
                <a:gd name="T7" fmla="*/ 254000 h 27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7700" h="273050">
                  <a:moveTo>
                    <a:pt x="0" y="273050"/>
                  </a:moveTo>
                  <a:lnTo>
                    <a:pt x="647700" y="0"/>
                  </a:lnTo>
                  <a:lnTo>
                    <a:pt x="590550" y="76200"/>
                  </a:lnTo>
                  <a:lnTo>
                    <a:pt x="590550" y="2540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6153" name="Picture 2" descr="C:\Users\Administrator\Desktop\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908050"/>
            <a:ext cx="8737600" cy="400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4" name="文本框 1"/>
          <p:cNvSpPr txBox="1">
            <a:spLocks noChangeArrowheads="1"/>
          </p:cNvSpPr>
          <p:nvPr/>
        </p:nvSpPr>
        <p:spPr bwMode="auto">
          <a:xfrm>
            <a:off x="616332" y="1244617"/>
            <a:ext cx="75009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通过冯氏光照实现恒星系中行星的光照效果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其中光源为中心的恒星及部分环境光。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597488" y="192507"/>
            <a:ext cx="4315316" cy="979487"/>
          </a:xfrm>
          <a:prstGeom prst="rect">
            <a:avLst/>
          </a:prstGeom>
        </p:spPr>
        <p:txBody>
          <a:bodyPr>
            <a:normAutofit/>
          </a:bodyPr>
          <a:lstStyle>
            <a:lvl1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微软雅黑" panose="020B0503020204020204" pitchFamily="34" charset="-122"/>
              </a:defRPr>
            </a:lvl1pPr>
            <a:lvl2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13716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18288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22860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27432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>
              <a:buFontTx/>
              <a:buNone/>
              <a:defRPr/>
            </a:pPr>
            <a:r>
              <a:rPr lang="zh-CN" altLang="en-US" sz="3600" noProof="1" smtClean="0">
                <a:solidFill>
                  <a:schemeClr val="bg1"/>
                </a:solidFill>
                <a:latin typeface="+mn-lt"/>
                <a:ea typeface="+mn-lt"/>
                <a:sym typeface="+mn-ea"/>
              </a:rPr>
              <a:t>光照系统</a:t>
            </a:r>
            <a:endParaRPr lang="zh-CN" altLang="en-US" sz="3600" kern="0" dirty="0">
              <a:solidFill>
                <a:schemeClr val="bg1"/>
              </a:solidFill>
              <a:latin typeface="+mn-lt"/>
              <a:ea typeface="+mn-lt"/>
              <a:sym typeface="+mn-ea"/>
            </a:endParaRP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1"/>
          <a:stretch/>
        </p:blipFill>
        <p:spPr bwMode="auto">
          <a:xfrm>
            <a:off x="706407" y="2211725"/>
            <a:ext cx="3395659" cy="18233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7"/>
          <a:stretch/>
        </p:blipFill>
        <p:spPr bwMode="auto">
          <a:xfrm>
            <a:off x="4630246" y="2217481"/>
            <a:ext cx="3456240" cy="18262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矩形 7"/>
          <p:cNvSpPr>
            <a:spLocks noChangeArrowheads="1"/>
          </p:cNvSpPr>
          <p:nvPr/>
        </p:nvSpPr>
        <p:spPr bwMode="auto">
          <a:xfrm>
            <a:off x="107950" y="44450"/>
            <a:ext cx="8928100" cy="863600"/>
          </a:xfrm>
          <a:prstGeom prst="rect">
            <a:avLst/>
          </a:prstGeom>
          <a:solidFill>
            <a:srgbClr val="0B243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</a:endParaRPr>
          </a:p>
        </p:txBody>
      </p:sp>
      <p:grpSp>
        <p:nvGrpSpPr>
          <p:cNvPr id="7170" name="组合 8"/>
          <p:cNvGrpSpPr>
            <a:grpSpLocks/>
          </p:cNvGrpSpPr>
          <p:nvPr/>
        </p:nvGrpSpPr>
        <p:grpSpPr bwMode="auto">
          <a:xfrm>
            <a:off x="3384550" y="287338"/>
            <a:ext cx="5757863" cy="741362"/>
            <a:chOff x="0" y="0"/>
            <a:chExt cx="9421797" cy="1212838"/>
          </a:xfrm>
        </p:grpSpPr>
        <p:sp>
          <p:nvSpPr>
            <p:cNvPr id="7171" name="任意多边形 9"/>
            <p:cNvSpPr>
              <a:spLocks noChangeArrowheads="1"/>
            </p:cNvSpPr>
            <p:nvPr/>
          </p:nvSpPr>
          <p:spPr bwMode="auto">
            <a:xfrm>
              <a:off x="7251518" y="116423"/>
              <a:ext cx="2170279" cy="889284"/>
            </a:xfrm>
            <a:custGeom>
              <a:avLst/>
              <a:gdLst>
                <a:gd name="T0" fmla="*/ 650875 w 650875"/>
                <a:gd name="T1" fmla="*/ 0 h 266700"/>
                <a:gd name="T2" fmla="*/ 358775 w 650875"/>
                <a:gd name="T3" fmla="*/ 114300 h 266700"/>
                <a:gd name="T4" fmla="*/ 358775 w 650875"/>
                <a:gd name="T5" fmla="*/ 174625 h 266700"/>
                <a:gd name="T6" fmla="*/ 311150 w 650875"/>
                <a:gd name="T7" fmla="*/ 174625 h 266700"/>
                <a:gd name="T8" fmla="*/ 311150 w 650875"/>
                <a:gd name="T9" fmla="*/ 266700 h 266700"/>
                <a:gd name="T10" fmla="*/ 260350 w 650875"/>
                <a:gd name="T11" fmla="*/ 266700 h 266700"/>
                <a:gd name="T12" fmla="*/ 260350 w 650875"/>
                <a:gd name="T13" fmla="*/ 228600 h 266700"/>
                <a:gd name="T14" fmla="*/ 282575 w 650875"/>
                <a:gd name="T15" fmla="*/ 206375 h 266700"/>
                <a:gd name="T16" fmla="*/ 266700 w 650875"/>
                <a:gd name="T17" fmla="*/ 190500 h 266700"/>
                <a:gd name="T18" fmla="*/ 3175 w 650875"/>
                <a:gd name="T19" fmla="*/ 88900 h 266700"/>
                <a:gd name="T20" fmla="*/ 15875 w 650875"/>
                <a:gd name="T21" fmla="*/ 117475 h 266700"/>
                <a:gd name="T22" fmla="*/ 0 w 650875"/>
                <a:gd name="T23" fmla="*/ 133350 h 266700"/>
                <a:gd name="T24" fmla="*/ 22225 w 650875"/>
                <a:gd name="T25" fmla="*/ 149225 h 266700"/>
                <a:gd name="T26" fmla="*/ 22225 w 650875"/>
                <a:gd name="T27" fmla="*/ 260350 h 266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875" h="266700">
                  <a:moveTo>
                    <a:pt x="650875" y="0"/>
                  </a:moveTo>
                  <a:lnTo>
                    <a:pt x="358775" y="114300"/>
                  </a:lnTo>
                  <a:lnTo>
                    <a:pt x="358775" y="174625"/>
                  </a:lnTo>
                  <a:lnTo>
                    <a:pt x="311150" y="174625"/>
                  </a:lnTo>
                  <a:lnTo>
                    <a:pt x="311150" y="266700"/>
                  </a:lnTo>
                  <a:lnTo>
                    <a:pt x="260350" y="266700"/>
                  </a:lnTo>
                  <a:lnTo>
                    <a:pt x="260350" y="228600"/>
                  </a:lnTo>
                  <a:lnTo>
                    <a:pt x="282575" y="206375"/>
                  </a:lnTo>
                  <a:lnTo>
                    <a:pt x="266700" y="190500"/>
                  </a:lnTo>
                  <a:lnTo>
                    <a:pt x="3175" y="88900"/>
                  </a:lnTo>
                  <a:lnTo>
                    <a:pt x="15875" y="117475"/>
                  </a:lnTo>
                  <a:lnTo>
                    <a:pt x="0" y="133350"/>
                  </a:lnTo>
                  <a:lnTo>
                    <a:pt x="22225" y="149225"/>
                  </a:lnTo>
                  <a:lnTo>
                    <a:pt x="22225" y="2603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2" name="任意多边形 10"/>
            <p:cNvSpPr>
              <a:spLocks noChangeArrowheads="1"/>
            </p:cNvSpPr>
            <p:nvPr/>
          </p:nvSpPr>
          <p:spPr bwMode="auto">
            <a:xfrm>
              <a:off x="7471268" y="381000"/>
              <a:ext cx="546100" cy="323850"/>
            </a:xfrm>
            <a:custGeom>
              <a:avLst/>
              <a:gdLst>
                <a:gd name="T0" fmla="*/ 514350 w 546100"/>
                <a:gd name="T1" fmla="*/ 323850 h 323850"/>
                <a:gd name="T2" fmla="*/ 514350 w 546100"/>
                <a:gd name="T3" fmla="*/ 254000 h 323850"/>
                <a:gd name="T4" fmla="*/ 546100 w 546100"/>
                <a:gd name="T5" fmla="*/ 203200 h 323850"/>
                <a:gd name="T6" fmla="*/ 209550 w 546100"/>
                <a:gd name="T7" fmla="*/ 0 h 323850"/>
                <a:gd name="T8" fmla="*/ 0 w 546100"/>
                <a:gd name="T9" fmla="*/ 107950 h 32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100" h="323850">
                  <a:moveTo>
                    <a:pt x="514350" y="323850"/>
                  </a:moveTo>
                  <a:lnTo>
                    <a:pt x="514350" y="254000"/>
                  </a:lnTo>
                  <a:lnTo>
                    <a:pt x="546100" y="203200"/>
                  </a:lnTo>
                  <a:lnTo>
                    <a:pt x="209550" y="0"/>
                  </a:lnTo>
                  <a:lnTo>
                    <a:pt x="0" y="1079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3" name="任意多边形 11"/>
            <p:cNvSpPr>
              <a:spLocks noChangeArrowheads="1"/>
            </p:cNvSpPr>
            <p:nvPr/>
          </p:nvSpPr>
          <p:spPr bwMode="auto">
            <a:xfrm>
              <a:off x="5718668" y="57150"/>
              <a:ext cx="1530350" cy="857250"/>
            </a:xfrm>
            <a:custGeom>
              <a:avLst/>
              <a:gdLst>
                <a:gd name="T0" fmla="*/ 1530350 w 1530350"/>
                <a:gd name="T1" fmla="*/ 495300 h 857250"/>
                <a:gd name="T2" fmla="*/ 1200150 w 1530350"/>
                <a:gd name="T3" fmla="*/ 647700 h 857250"/>
                <a:gd name="T4" fmla="*/ 1250950 w 1530350"/>
                <a:gd name="T5" fmla="*/ 723900 h 857250"/>
                <a:gd name="T6" fmla="*/ 1250950 w 1530350"/>
                <a:gd name="T7" fmla="*/ 787400 h 857250"/>
                <a:gd name="T8" fmla="*/ 1123950 w 1530350"/>
                <a:gd name="T9" fmla="*/ 857250 h 857250"/>
                <a:gd name="T10" fmla="*/ 1085850 w 1530350"/>
                <a:gd name="T11" fmla="*/ 793750 h 857250"/>
                <a:gd name="T12" fmla="*/ 1085850 w 1530350"/>
                <a:gd name="T13" fmla="*/ 622300 h 857250"/>
                <a:gd name="T14" fmla="*/ 1149350 w 1530350"/>
                <a:gd name="T15" fmla="*/ 558800 h 857250"/>
                <a:gd name="T16" fmla="*/ 908050 w 1530350"/>
                <a:gd name="T17" fmla="*/ 469900 h 857250"/>
                <a:gd name="T18" fmla="*/ 908050 w 1530350"/>
                <a:gd name="T19" fmla="*/ 311150 h 857250"/>
                <a:gd name="T20" fmla="*/ 977900 w 1530350"/>
                <a:gd name="T21" fmla="*/ 304800 h 857250"/>
                <a:gd name="T22" fmla="*/ 273050 w 1530350"/>
                <a:gd name="T23" fmla="*/ 0 h 857250"/>
                <a:gd name="T24" fmla="*/ 0 w 1530350"/>
                <a:gd name="T25" fmla="*/ 114300 h 857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0350" h="857250">
                  <a:moveTo>
                    <a:pt x="1530350" y="495300"/>
                  </a:moveTo>
                  <a:lnTo>
                    <a:pt x="1200150" y="647700"/>
                  </a:lnTo>
                  <a:lnTo>
                    <a:pt x="1250950" y="723900"/>
                  </a:lnTo>
                  <a:lnTo>
                    <a:pt x="1250950" y="787400"/>
                  </a:lnTo>
                  <a:lnTo>
                    <a:pt x="1123950" y="857250"/>
                  </a:lnTo>
                  <a:lnTo>
                    <a:pt x="1085850" y="793750"/>
                  </a:lnTo>
                  <a:lnTo>
                    <a:pt x="1085850" y="622300"/>
                  </a:lnTo>
                  <a:lnTo>
                    <a:pt x="1149350" y="558800"/>
                  </a:lnTo>
                  <a:lnTo>
                    <a:pt x="908050" y="469900"/>
                  </a:lnTo>
                  <a:lnTo>
                    <a:pt x="908050" y="311150"/>
                  </a:lnTo>
                  <a:lnTo>
                    <a:pt x="977900" y="304800"/>
                  </a:lnTo>
                  <a:lnTo>
                    <a:pt x="273050" y="0"/>
                  </a:lnTo>
                  <a:lnTo>
                    <a:pt x="0" y="1143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4" name="任意多边形 12"/>
            <p:cNvSpPr>
              <a:spLocks noChangeArrowheads="1"/>
            </p:cNvSpPr>
            <p:nvPr/>
          </p:nvSpPr>
          <p:spPr bwMode="auto">
            <a:xfrm>
              <a:off x="5445618" y="63500"/>
              <a:ext cx="1041400" cy="800100"/>
            </a:xfrm>
            <a:custGeom>
              <a:avLst/>
              <a:gdLst>
                <a:gd name="T0" fmla="*/ 977900 w 1041400"/>
                <a:gd name="T1" fmla="*/ 800100 h 800100"/>
                <a:gd name="T2" fmla="*/ 977900 w 1041400"/>
                <a:gd name="T3" fmla="*/ 488950 h 800100"/>
                <a:gd name="T4" fmla="*/ 1041400 w 1041400"/>
                <a:gd name="T5" fmla="*/ 444500 h 800100"/>
                <a:gd name="T6" fmla="*/ 0 w 1041400"/>
                <a:gd name="T7" fmla="*/ 0 h 800100"/>
                <a:gd name="T8" fmla="*/ 50800 w 1041400"/>
                <a:gd name="T9" fmla="*/ 95250 h 800100"/>
                <a:gd name="T10" fmla="*/ 50800 w 1041400"/>
                <a:gd name="T11" fmla="*/ 781050 h 800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1400" h="800100">
                  <a:moveTo>
                    <a:pt x="977900" y="800100"/>
                  </a:moveTo>
                  <a:lnTo>
                    <a:pt x="977900" y="488950"/>
                  </a:lnTo>
                  <a:lnTo>
                    <a:pt x="1041400" y="444500"/>
                  </a:lnTo>
                  <a:lnTo>
                    <a:pt x="0" y="0"/>
                  </a:lnTo>
                  <a:lnTo>
                    <a:pt x="50800" y="95250"/>
                  </a:lnTo>
                  <a:lnTo>
                    <a:pt x="50800" y="7810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5" name="任意多边形 13"/>
            <p:cNvSpPr>
              <a:spLocks noChangeArrowheads="1"/>
            </p:cNvSpPr>
            <p:nvPr/>
          </p:nvSpPr>
          <p:spPr bwMode="auto">
            <a:xfrm>
              <a:off x="0" y="177800"/>
              <a:ext cx="5490067" cy="1035038"/>
            </a:xfrm>
            <a:custGeom>
              <a:avLst/>
              <a:gdLst>
                <a:gd name="T0" fmla="*/ 5490071 w 5490071"/>
                <a:gd name="T1" fmla="*/ 82550 h 1035037"/>
                <a:gd name="T2" fmla="*/ 5039221 w 5490071"/>
                <a:gd name="T3" fmla="*/ 285750 h 1035037"/>
                <a:gd name="T4" fmla="*/ 5096371 w 5490071"/>
                <a:gd name="T5" fmla="*/ 349250 h 1035037"/>
                <a:gd name="T6" fmla="*/ 5096371 w 5490071"/>
                <a:gd name="T7" fmla="*/ 558800 h 1035037"/>
                <a:gd name="T8" fmla="*/ 4766171 w 5490071"/>
                <a:gd name="T9" fmla="*/ 558800 h 1035037"/>
                <a:gd name="T10" fmla="*/ 4766171 w 5490071"/>
                <a:gd name="T11" fmla="*/ 349250 h 1035037"/>
                <a:gd name="T12" fmla="*/ 4842371 w 5490071"/>
                <a:gd name="T13" fmla="*/ 292100 h 1035037"/>
                <a:gd name="T14" fmla="*/ 4328021 w 5490071"/>
                <a:gd name="T15" fmla="*/ 63500 h 1035037"/>
                <a:gd name="T16" fmla="*/ 4283571 w 5490071"/>
                <a:gd name="T17" fmla="*/ 95250 h 1035037"/>
                <a:gd name="T18" fmla="*/ 4156571 w 5490071"/>
                <a:gd name="T19" fmla="*/ 38100 h 1035037"/>
                <a:gd name="T20" fmla="*/ 4156571 w 5490071"/>
                <a:gd name="T21" fmla="*/ 406400 h 1035037"/>
                <a:gd name="T22" fmla="*/ 3781921 w 5490071"/>
                <a:gd name="T23" fmla="*/ 406400 h 1035037"/>
                <a:gd name="T24" fmla="*/ 3781921 w 5490071"/>
                <a:gd name="T25" fmla="*/ 177800 h 1035037"/>
                <a:gd name="T26" fmla="*/ 3851771 w 5490071"/>
                <a:gd name="T27" fmla="*/ 133350 h 1035037"/>
                <a:gd name="T28" fmla="*/ 3477121 w 5490071"/>
                <a:gd name="T29" fmla="*/ 0 h 1035037"/>
                <a:gd name="T30" fmla="*/ 2705982 w 5490071"/>
                <a:gd name="T31" fmla="*/ 225011 h 1035037"/>
                <a:gd name="T32" fmla="*/ 2792178 w 5490071"/>
                <a:gd name="T33" fmla="*/ 301066 h 1035037"/>
                <a:gd name="T34" fmla="*/ 2794714 w 5490071"/>
                <a:gd name="T35" fmla="*/ 478527 h 1035037"/>
                <a:gd name="T36" fmla="*/ 0 w 5490071"/>
                <a:gd name="T37" fmla="*/ 1035037 h 1035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90071" h="1035037">
                  <a:moveTo>
                    <a:pt x="5490071" y="82550"/>
                  </a:moveTo>
                  <a:lnTo>
                    <a:pt x="5039221" y="285750"/>
                  </a:lnTo>
                  <a:lnTo>
                    <a:pt x="5096371" y="349250"/>
                  </a:lnTo>
                  <a:lnTo>
                    <a:pt x="5096371" y="558800"/>
                  </a:lnTo>
                  <a:lnTo>
                    <a:pt x="4766171" y="558800"/>
                  </a:lnTo>
                  <a:lnTo>
                    <a:pt x="4766171" y="349250"/>
                  </a:lnTo>
                  <a:lnTo>
                    <a:pt x="4842371" y="292100"/>
                  </a:lnTo>
                  <a:lnTo>
                    <a:pt x="4328021" y="63500"/>
                  </a:lnTo>
                  <a:lnTo>
                    <a:pt x="4283571" y="95250"/>
                  </a:lnTo>
                  <a:lnTo>
                    <a:pt x="4156571" y="38100"/>
                  </a:lnTo>
                  <a:lnTo>
                    <a:pt x="4156571" y="406400"/>
                  </a:lnTo>
                  <a:lnTo>
                    <a:pt x="3781921" y="406400"/>
                  </a:lnTo>
                  <a:lnTo>
                    <a:pt x="3781921" y="177800"/>
                  </a:lnTo>
                  <a:lnTo>
                    <a:pt x="3851771" y="133350"/>
                  </a:lnTo>
                  <a:lnTo>
                    <a:pt x="3477121" y="0"/>
                  </a:lnTo>
                  <a:lnTo>
                    <a:pt x="2705982" y="225011"/>
                  </a:lnTo>
                  <a:lnTo>
                    <a:pt x="2792178" y="301066"/>
                  </a:lnTo>
                  <a:cubicBezTo>
                    <a:pt x="2793023" y="360220"/>
                    <a:pt x="2793869" y="419373"/>
                    <a:pt x="2794714" y="478527"/>
                  </a:cubicBezTo>
                  <a:lnTo>
                    <a:pt x="0" y="1035037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6" name="任意多边形 14"/>
            <p:cNvSpPr>
              <a:spLocks noChangeArrowheads="1"/>
            </p:cNvSpPr>
            <p:nvPr/>
          </p:nvSpPr>
          <p:spPr bwMode="auto">
            <a:xfrm>
              <a:off x="3731118" y="0"/>
              <a:ext cx="647700" cy="273050"/>
            </a:xfrm>
            <a:custGeom>
              <a:avLst/>
              <a:gdLst>
                <a:gd name="T0" fmla="*/ 0 w 647700"/>
                <a:gd name="T1" fmla="*/ 273050 h 273050"/>
                <a:gd name="T2" fmla="*/ 647700 w 647700"/>
                <a:gd name="T3" fmla="*/ 0 h 273050"/>
                <a:gd name="T4" fmla="*/ 590550 w 647700"/>
                <a:gd name="T5" fmla="*/ 76200 h 273050"/>
                <a:gd name="T6" fmla="*/ 590550 w 647700"/>
                <a:gd name="T7" fmla="*/ 254000 h 27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7700" h="273050">
                  <a:moveTo>
                    <a:pt x="0" y="273050"/>
                  </a:moveTo>
                  <a:lnTo>
                    <a:pt x="647700" y="0"/>
                  </a:lnTo>
                  <a:lnTo>
                    <a:pt x="590550" y="76200"/>
                  </a:lnTo>
                  <a:lnTo>
                    <a:pt x="590550" y="2540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7177" name="Picture 2" descr="C:\Users\Administrator\Desktop\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908050"/>
            <a:ext cx="8737600" cy="400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标题 1"/>
          <p:cNvSpPr txBox="1"/>
          <p:nvPr/>
        </p:nvSpPr>
        <p:spPr>
          <a:xfrm>
            <a:off x="614429" y="1460681"/>
            <a:ext cx="4677622" cy="818206"/>
          </a:xfrm>
          <a:prstGeom prst="rect">
            <a:avLst/>
          </a:prstGeom>
        </p:spPr>
        <p:txBody>
          <a:bodyPr>
            <a:normAutofit/>
          </a:bodyPr>
          <a:lstStyle>
            <a:lvl1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微软雅黑" panose="020B0503020204020204" pitchFamily="34" charset="-122"/>
              </a:defRPr>
            </a:lvl1pPr>
            <a:lvl2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13716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18288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22860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27432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>
              <a:buFontTx/>
              <a:buNone/>
              <a:defRPr/>
            </a:pPr>
            <a:r>
              <a:rPr lang="zh-CN" altLang="en-US" sz="1800" noProof="1" smtClean="0">
                <a:latin typeface="+mn-lt"/>
                <a:ea typeface="+mn-lt"/>
                <a:sym typeface="+mn-ea"/>
              </a:rPr>
              <a:t>行星、</a:t>
            </a:r>
            <a:r>
              <a:rPr lang="zh-CN" altLang="en-US" sz="1800" noProof="1">
                <a:latin typeface="+mn-lt"/>
                <a:ea typeface="+mn-lt"/>
                <a:sym typeface="+mn-ea"/>
              </a:rPr>
              <a:t>恒星</a:t>
            </a:r>
            <a:r>
              <a:rPr lang="zh-CN" altLang="en-US" sz="1800" noProof="1" smtClean="0">
                <a:latin typeface="+mn-lt"/>
                <a:ea typeface="+mn-lt"/>
                <a:sym typeface="+mn-ea"/>
              </a:rPr>
              <a:t>的表面由纹理</a:t>
            </a:r>
            <a:r>
              <a:rPr lang="zh-CN" altLang="en-US" sz="1800" noProof="1">
                <a:latin typeface="+mn-lt"/>
                <a:ea typeface="+mn-lt"/>
                <a:sym typeface="+mn-ea"/>
              </a:rPr>
              <a:t>贴图</a:t>
            </a:r>
            <a:r>
              <a:rPr lang="zh-CN" altLang="en-US" sz="1800" noProof="1" smtClean="0">
                <a:latin typeface="+mn-lt"/>
                <a:ea typeface="+mn-lt"/>
                <a:sym typeface="+mn-ea"/>
              </a:rPr>
              <a:t>的生成。</a:t>
            </a:r>
            <a:endParaRPr lang="zh-CN" altLang="en-US" sz="1800" kern="0" dirty="0">
              <a:latin typeface="+mn-lt"/>
              <a:ea typeface="+mn-lt"/>
              <a:sym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97487" y="224168"/>
            <a:ext cx="4315316" cy="979487"/>
          </a:xfrm>
          <a:prstGeom prst="rect">
            <a:avLst/>
          </a:prstGeom>
        </p:spPr>
        <p:txBody>
          <a:bodyPr>
            <a:normAutofit/>
          </a:bodyPr>
          <a:lstStyle>
            <a:lvl1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微软雅黑" panose="020B0503020204020204" pitchFamily="34" charset="-122"/>
              </a:defRPr>
            </a:lvl1pPr>
            <a:lvl2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13716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18288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22860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27432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>
              <a:buFontTx/>
              <a:buNone/>
              <a:defRPr/>
            </a:pPr>
            <a:r>
              <a:rPr lang="zh-CN" altLang="en-US" sz="3600" noProof="1" smtClean="0">
                <a:solidFill>
                  <a:schemeClr val="bg1"/>
                </a:solidFill>
                <a:latin typeface="+mn-lt"/>
                <a:ea typeface="+mn-lt"/>
                <a:sym typeface="+mn-ea"/>
              </a:rPr>
              <a:t>纹理映射</a:t>
            </a:r>
            <a:endParaRPr lang="zh-CN" altLang="en-US" sz="3600" kern="0" dirty="0">
              <a:solidFill>
                <a:schemeClr val="bg1"/>
              </a:solidFill>
              <a:latin typeface="+mn-lt"/>
              <a:ea typeface="+mn-lt"/>
              <a:sym typeface="+mn-ea"/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0"/>
          <a:stretch/>
        </p:blipFill>
        <p:spPr bwMode="auto">
          <a:xfrm>
            <a:off x="703967" y="2173071"/>
            <a:ext cx="3517767" cy="18505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0"/>
          <a:stretch/>
        </p:blipFill>
        <p:spPr bwMode="auto">
          <a:xfrm>
            <a:off x="4822383" y="2173071"/>
            <a:ext cx="3517767" cy="18505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ferris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矩形 7"/>
          <p:cNvSpPr>
            <a:spLocks noChangeArrowheads="1"/>
          </p:cNvSpPr>
          <p:nvPr/>
        </p:nvSpPr>
        <p:spPr bwMode="auto">
          <a:xfrm>
            <a:off x="107950" y="44450"/>
            <a:ext cx="8928100" cy="863600"/>
          </a:xfrm>
          <a:prstGeom prst="rect">
            <a:avLst/>
          </a:prstGeom>
          <a:solidFill>
            <a:srgbClr val="0B243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</a:endParaRPr>
          </a:p>
        </p:txBody>
      </p:sp>
      <p:grpSp>
        <p:nvGrpSpPr>
          <p:cNvPr id="7170" name="组合 8"/>
          <p:cNvGrpSpPr>
            <a:grpSpLocks/>
          </p:cNvGrpSpPr>
          <p:nvPr/>
        </p:nvGrpSpPr>
        <p:grpSpPr bwMode="auto">
          <a:xfrm>
            <a:off x="3384550" y="287338"/>
            <a:ext cx="5757863" cy="741362"/>
            <a:chOff x="0" y="0"/>
            <a:chExt cx="9421797" cy="1212838"/>
          </a:xfrm>
        </p:grpSpPr>
        <p:sp>
          <p:nvSpPr>
            <p:cNvPr id="7171" name="任意多边形 9"/>
            <p:cNvSpPr>
              <a:spLocks noChangeArrowheads="1"/>
            </p:cNvSpPr>
            <p:nvPr/>
          </p:nvSpPr>
          <p:spPr bwMode="auto">
            <a:xfrm>
              <a:off x="7251518" y="116423"/>
              <a:ext cx="2170279" cy="889284"/>
            </a:xfrm>
            <a:custGeom>
              <a:avLst/>
              <a:gdLst>
                <a:gd name="T0" fmla="*/ 650875 w 650875"/>
                <a:gd name="T1" fmla="*/ 0 h 266700"/>
                <a:gd name="T2" fmla="*/ 358775 w 650875"/>
                <a:gd name="T3" fmla="*/ 114300 h 266700"/>
                <a:gd name="T4" fmla="*/ 358775 w 650875"/>
                <a:gd name="T5" fmla="*/ 174625 h 266700"/>
                <a:gd name="T6" fmla="*/ 311150 w 650875"/>
                <a:gd name="T7" fmla="*/ 174625 h 266700"/>
                <a:gd name="T8" fmla="*/ 311150 w 650875"/>
                <a:gd name="T9" fmla="*/ 266700 h 266700"/>
                <a:gd name="T10" fmla="*/ 260350 w 650875"/>
                <a:gd name="T11" fmla="*/ 266700 h 266700"/>
                <a:gd name="T12" fmla="*/ 260350 w 650875"/>
                <a:gd name="T13" fmla="*/ 228600 h 266700"/>
                <a:gd name="T14" fmla="*/ 282575 w 650875"/>
                <a:gd name="T15" fmla="*/ 206375 h 266700"/>
                <a:gd name="T16" fmla="*/ 266700 w 650875"/>
                <a:gd name="T17" fmla="*/ 190500 h 266700"/>
                <a:gd name="T18" fmla="*/ 3175 w 650875"/>
                <a:gd name="T19" fmla="*/ 88900 h 266700"/>
                <a:gd name="T20" fmla="*/ 15875 w 650875"/>
                <a:gd name="T21" fmla="*/ 117475 h 266700"/>
                <a:gd name="T22" fmla="*/ 0 w 650875"/>
                <a:gd name="T23" fmla="*/ 133350 h 266700"/>
                <a:gd name="T24" fmla="*/ 22225 w 650875"/>
                <a:gd name="T25" fmla="*/ 149225 h 266700"/>
                <a:gd name="T26" fmla="*/ 22225 w 650875"/>
                <a:gd name="T27" fmla="*/ 260350 h 266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875" h="266700">
                  <a:moveTo>
                    <a:pt x="650875" y="0"/>
                  </a:moveTo>
                  <a:lnTo>
                    <a:pt x="358775" y="114300"/>
                  </a:lnTo>
                  <a:lnTo>
                    <a:pt x="358775" y="174625"/>
                  </a:lnTo>
                  <a:lnTo>
                    <a:pt x="311150" y="174625"/>
                  </a:lnTo>
                  <a:lnTo>
                    <a:pt x="311150" y="266700"/>
                  </a:lnTo>
                  <a:lnTo>
                    <a:pt x="260350" y="266700"/>
                  </a:lnTo>
                  <a:lnTo>
                    <a:pt x="260350" y="228600"/>
                  </a:lnTo>
                  <a:lnTo>
                    <a:pt x="282575" y="206375"/>
                  </a:lnTo>
                  <a:lnTo>
                    <a:pt x="266700" y="190500"/>
                  </a:lnTo>
                  <a:lnTo>
                    <a:pt x="3175" y="88900"/>
                  </a:lnTo>
                  <a:lnTo>
                    <a:pt x="15875" y="117475"/>
                  </a:lnTo>
                  <a:lnTo>
                    <a:pt x="0" y="133350"/>
                  </a:lnTo>
                  <a:lnTo>
                    <a:pt x="22225" y="149225"/>
                  </a:lnTo>
                  <a:lnTo>
                    <a:pt x="22225" y="2603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2" name="任意多边形 10"/>
            <p:cNvSpPr>
              <a:spLocks noChangeArrowheads="1"/>
            </p:cNvSpPr>
            <p:nvPr/>
          </p:nvSpPr>
          <p:spPr bwMode="auto">
            <a:xfrm>
              <a:off x="7471268" y="381000"/>
              <a:ext cx="546100" cy="323850"/>
            </a:xfrm>
            <a:custGeom>
              <a:avLst/>
              <a:gdLst>
                <a:gd name="T0" fmla="*/ 514350 w 546100"/>
                <a:gd name="T1" fmla="*/ 323850 h 323850"/>
                <a:gd name="T2" fmla="*/ 514350 w 546100"/>
                <a:gd name="T3" fmla="*/ 254000 h 323850"/>
                <a:gd name="T4" fmla="*/ 546100 w 546100"/>
                <a:gd name="T5" fmla="*/ 203200 h 323850"/>
                <a:gd name="T6" fmla="*/ 209550 w 546100"/>
                <a:gd name="T7" fmla="*/ 0 h 323850"/>
                <a:gd name="T8" fmla="*/ 0 w 546100"/>
                <a:gd name="T9" fmla="*/ 107950 h 32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100" h="323850">
                  <a:moveTo>
                    <a:pt x="514350" y="323850"/>
                  </a:moveTo>
                  <a:lnTo>
                    <a:pt x="514350" y="254000"/>
                  </a:lnTo>
                  <a:lnTo>
                    <a:pt x="546100" y="203200"/>
                  </a:lnTo>
                  <a:lnTo>
                    <a:pt x="209550" y="0"/>
                  </a:lnTo>
                  <a:lnTo>
                    <a:pt x="0" y="1079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3" name="任意多边形 11"/>
            <p:cNvSpPr>
              <a:spLocks noChangeArrowheads="1"/>
            </p:cNvSpPr>
            <p:nvPr/>
          </p:nvSpPr>
          <p:spPr bwMode="auto">
            <a:xfrm>
              <a:off x="5718668" y="57150"/>
              <a:ext cx="1530350" cy="857250"/>
            </a:xfrm>
            <a:custGeom>
              <a:avLst/>
              <a:gdLst>
                <a:gd name="T0" fmla="*/ 1530350 w 1530350"/>
                <a:gd name="T1" fmla="*/ 495300 h 857250"/>
                <a:gd name="T2" fmla="*/ 1200150 w 1530350"/>
                <a:gd name="T3" fmla="*/ 647700 h 857250"/>
                <a:gd name="T4" fmla="*/ 1250950 w 1530350"/>
                <a:gd name="T5" fmla="*/ 723900 h 857250"/>
                <a:gd name="T6" fmla="*/ 1250950 w 1530350"/>
                <a:gd name="T7" fmla="*/ 787400 h 857250"/>
                <a:gd name="T8" fmla="*/ 1123950 w 1530350"/>
                <a:gd name="T9" fmla="*/ 857250 h 857250"/>
                <a:gd name="T10" fmla="*/ 1085850 w 1530350"/>
                <a:gd name="T11" fmla="*/ 793750 h 857250"/>
                <a:gd name="T12" fmla="*/ 1085850 w 1530350"/>
                <a:gd name="T13" fmla="*/ 622300 h 857250"/>
                <a:gd name="T14" fmla="*/ 1149350 w 1530350"/>
                <a:gd name="T15" fmla="*/ 558800 h 857250"/>
                <a:gd name="T16" fmla="*/ 908050 w 1530350"/>
                <a:gd name="T17" fmla="*/ 469900 h 857250"/>
                <a:gd name="T18" fmla="*/ 908050 w 1530350"/>
                <a:gd name="T19" fmla="*/ 311150 h 857250"/>
                <a:gd name="T20" fmla="*/ 977900 w 1530350"/>
                <a:gd name="T21" fmla="*/ 304800 h 857250"/>
                <a:gd name="T22" fmla="*/ 273050 w 1530350"/>
                <a:gd name="T23" fmla="*/ 0 h 857250"/>
                <a:gd name="T24" fmla="*/ 0 w 1530350"/>
                <a:gd name="T25" fmla="*/ 114300 h 857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0350" h="857250">
                  <a:moveTo>
                    <a:pt x="1530350" y="495300"/>
                  </a:moveTo>
                  <a:lnTo>
                    <a:pt x="1200150" y="647700"/>
                  </a:lnTo>
                  <a:lnTo>
                    <a:pt x="1250950" y="723900"/>
                  </a:lnTo>
                  <a:lnTo>
                    <a:pt x="1250950" y="787400"/>
                  </a:lnTo>
                  <a:lnTo>
                    <a:pt x="1123950" y="857250"/>
                  </a:lnTo>
                  <a:lnTo>
                    <a:pt x="1085850" y="793750"/>
                  </a:lnTo>
                  <a:lnTo>
                    <a:pt x="1085850" y="622300"/>
                  </a:lnTo>
                  <a:lnTo>
                    <a:pt x="1149350" y="558800"/>
                  </a:lnTo>
                  <a:lnTo>
                    <a:pt x="908050" y="469900"/>
                  </a:lnTo>
                  <a:lnTo>
                    <a:pt x="908050" y="311150"/>
                  </a:lnTo>
                  <a:lnTo>
                    <a:pt x="977900" y="304800"/>
                  </a:lnTo>
                  <a:lnTo>
                    <a:pt x="273050" y="0"/>
                  </a:lnTo>
                  <a:lnTo>
                    <a:pt x="0" y="1143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4" name="任意多边形 12"/>
            <p:cNvSpPr>
              <a:spLocks noChangeArrowheads="1"/>
            </p:cNvSpPr>
            <p:nvPr/>
          </p:nvSpPr>
          <p:spPr bwMode="auto">
            <a:xfrm>
              <a:off x="5445618" y="63500"/>
              <a:ext cx="1041400" cy="800100"/>
            </a:xfrm>
            <a:custGeom>
              <a:avLst/>
              <a:gdLst>
                <a:gd name="T0" fmla="*/ 977900 w 1041400"/>
                <a:gd name="T1" fmla="*/ 800100 h 800100"/>
                <a:gd name="T2" fmla="*/ 977900 w 1041400"/>
                <a:gd name="T3" fmla="*/ 488950 h 800100"/>
                <a:gd name="T4" fmla="*/ 1041400 w 1041400"/>
                <a:gd name="T5" fmla="*/ 444500 h 800100"/>
                <a:gd name="T6" fmla="*/ 0 w 1041400"/>
                <a:gd name="T7" fmla="*/ 0 h 800100"/>
                <a:gd name="T8" fmla="*/ 50800 w 1041400"/>
                <a:gd name="T9" fmla="*/ 95250 h 800100"/>
                <a:gd name="T10" fmla="*/ 50800 w 1041400"/>
                <a:gd name="T11" fmla="*/ 781050 h 800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1400" h="800100">
                  <a:moveTo>
                    <a:pt x="977900" y="800100"/>
                  </a:moveTo>
                  <a:lnTo>
                    <a:pt x="977900" y="488950"/>
                  </a:lnTo>
                  <a:lnTo>
                    <a:pt x="1041400" y="444500"/>
                  </a:lnTo>
                  <a:lnTo>
                    <a:pt x="0" y="0"/>
                  </a:lnTo>
                  <a:lnTo>
                    <a:pt x="50800" y="95250"/>
                  </a:lnTo>
                  <a:lnTo>
                    <a:pt x="50800" y="7810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5" name="任意多边形 13"/>
            <p:cNvSpPr>
              <a:spLocks noChangeArrowheads="1"/>
            </p:cNvSpPr>
            <p:nvPr/>
          </p:nvSpPr>
          <p:spPr bwMode="auto">
            <a:xfrm>
              <a:off x="0" y="177800"/>
              <a:ext cx="5490067" cy="1035038"/>
            </a:xfrm>
            <a:custGeom>
              <a:avLst/>
              <a:gdLst>
                <a:gd name="T0" fmla="*/ 5490071 w 5490071"/>
                <a:gd name="T1" fmla="*/ 82550 h 1035037"/>
                <a:gd name="T2" fmla="*/ 5039221 w 5490071"/>
                <a:gd name="T3" fmla="*/ 285750 h 1035037"/>
                <a:gd name="T4" fmla="*/ 5096371 w 5490071"/>
                <a:gd name="T5" fmla="*/ 349250 h 1035037"/>
                <a:gd name="T6" fmla="*/ 5096371 w 5490071"/>
                <a:gd name="T7" fmla="*/ 558800 h 1035037"/>
                <a:gd name="T8" fmla="*/ 4766171 w 5490071"/>
                <a:gd name="T9" fmla="*/ 558800 h 1035037"/>
                <a:gd name="T10" fmla="*/ 4766171 w 5490071"/>
                <a:gd name="T11" fmla="*/ 349250 h 1035037"/>
                <a:gd name="T12" fmla="*/ 4842371 w 5490071"/>
                <a:gd name="T13" fmla="*/ 292100 h 1035037"/>
                <a:gd name="T14" fmla="*/ 4328021 w 5490071"/>
                <a:gd name="T15" fmla="*/ 63500 h 1035037"/>
                <a:gd name="T16" fmla="*/ 4283571 w 5490071"/>
                <a:gd name="T17" fmla="*/ 95250 h 1035037"/>
                <a:gd name="T18" fmla="*/ 4156571 w 5490071"/>
                <a:gd name="T19" fmla="*/ 38100 h 1035037"/>
                <a:gd name="T20" fmla="*/ 4156571 w 5490071"/>
                <a:gd name="T21" fmla="*/ 406400 h 1035037"/>
                <a:gd name="T22" fmla="*/ 3781921 w 5490071"/>
                <a:gd name="T23" fmla="*/ 406400 h 1035037"/>
                <a:gd name="T24" fmla="*/ 3781921 w 5490071"/>
                <a:gd name="T25" fmla="*/ 177800 h 1035037"/>
                <a:gd name="T26" fmla="*/ 3851771 w 5490071"/>
                <a:gd name="T27" fmla="*/ 133350 h 1035037"/>
                <a:gd name="T28" fmla="*/ 3477121 w 5490071"/>
                <a:gd name="T29" fmla="*/ 0 h 1035037"/>
                <a:gd name="T30" fmla="*/ 2705982 w 5490071"/>
                <a:gd name="T31" fmla="*/ 225011 h 1035037"/>
                <a:gd name="T32" fmla="*/ 2792178 w 5490071"/>
                <a:gd name="T33" fmla="*/ 301066 h 1035037"/>
                <a:gd name="T34" fmla="*/ 2794714 w 5490071"/>
                <a:gd name="T35" fmla="*/ 478527 h 1035037"/>
                <a:gd name="T36" fmla="*/ 0 w 5490071"/>
                <a:gd name="T37" fmla="*/ 1035037 h 1035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90071" h="1035037">
                  <a:moveTo>
                    <a:pt x="5490071" y="82550"/>
                  </a:moveTo>
                  <a:lnTo>
                    <a:pt x="5039221" y="285750"/>
                  </a:lnTo>
                  <a:lnTo>
                    <a:pt x="5096371" y="349250"/>
                  </a:lnTo>
                  <a:lnTo>
                    <a:pt x="5096371" y="558800"/>
                  </a:lnTo>
                  <a:lnTo>
                    <a:pt x="4766171" y="558800"/>
                  </a:lnTo>
                  <a:lnTo>
                    <a:pt x="4766171" y="349250"/>
                  </a:lnTo>
                  <a:lnTo>
                    <a:pt x="4842371" y="292100"/>
                  </a:lnTo>
                  <a:lnTo>
                    <a:pt x="4328021" y="63500"/>
                  </a:lnTo>
                  <a:lnTo>
                    <a:pt x="4283571" y="95250"/>
                  </a:lnTo>
                  <a:lnTo>
                    <a:pt x="4156571" y="38100"/>
                  </a:lnTo>
                  <a:lnTo>
                    <a:pt x="4156571" y="406400"/>
                  </a:lnTo>
                  <a:lnTo>
                    <a:pt x="3781921" y="406400"/>
                  </a:lnTo>
                  <a:lnTo>
                    <a:pt x="3781921" y="177800"/>
                  </a:lnTo>
                  <a:lnTo>
                    <a:pt x="3851771" y="133350"/>
                  </a:lnTo>
                  <a:lnTo>
                    <a:pt x="3477121" y="0"/>
                  </a:lnTo>
                  <a:lnTo>
                    <a:pt x="2705982" y="225011"/>
                  </a:lnTo>
                  <a:lnTo>
                    <a:pt x="2792178" y="301066"/>
                  </a:lnTo>
                  <a:cubicBezTo>
                    <a:pt x="2793023" y="360220"/>
                    <a:pt x="2793869" y="419373"/>
                    <a:pt x="2794714" y="478527"/>
                  </a:cubicBezTo>
                  <a:lnTo>
                    <a:pt x="0" y="1035037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6" name="任意多边形 14"/>
            <p:cNvSpPr>
              <a:spLocks noChangeArrowheads="1"/>
            </p:cNvSpPr>
            <p:nvPr/>
          </p:nvSpPr>
          <p:spPr bwMode="auto">
            <a:xfrm>
              <a:off x="3731118" y="0"/>
              <a:ext cx="647700" cy="273050"/>
            </a:xfrm>
            <a:custGeom>
              <a:avLst/>
              <a:gdLst>
                <a:gd name="T0" fmla="*/ 0 w 647700"/>
                <a:gd name="T1" fmla="*/ 273050 h 273050"/>
                <a:gd name="T2" fmla="*/ 647700 w 647700"/>
                <a:gd name="T3" fmla="*/ 0 h 273050"/>
                <a:gd name="T4" fmla="*/ 590550 w 647700"/>
                <a:gd name="T5" fmla="*/ 76200 h 273050"/>
                <a:gd name="T6" fmla="*/ 590550 w 647700"/>
                <a:gd name="T7" fmla="*/ 254000 h 27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7700" h="273050">
                  <a:moveTo>
                    <a:pt x="0" y="273050"/>
                  </a:moveTo>
                  <a:lnTo>
                    <a:pt x="647700" y="0"/>
                  </a:lnTo>
                  <a:lnTo>
                    <a:pt x="590550" y="76200"/>
                  </a:lnTo>
                  <a:lnTo>
                    <a:pt x="590550" y="2540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7177" name="Picture 2" descr="C:\Users\Administrator\Desktop\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908050"/>
            <a:ext cx="8737600" cy="400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标题 1"/>
          <p:cNvSpPr txBox="1"/>
          <p:nvPr/>
        </p:nvSpPr>
        <p:spPr>
          <a:xfrm>
            <a:off x="620955" y="1308452"/>
            <a:ext cx="6303167" cy="818206"/>
          </a:xfrm>
          <a:prstGeom prst="rect">
            <a:avLst/>
          </a:prstGeom>
        </p:spPr>
        <p:txBody>
          <a:bodyPr>
            <a:normAutofit/>
          </a:bodyPr>
          <a:lstStyle>
            <a:lvl1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微软雅黑" panose="020B0503020204020204" pitchFamily="34" charset="-122"/>
              </a:defRPr>
            </a:lvl1pPr>
            <a:lvl2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13716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18288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22860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27432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>
              <a:buFontTx/>
              <a:buNone/>
              <a:defRPr/>
            </a:pPr>
            <a:r>
              <a:rPr lang="zh-CN" altLang="en-US" sz="1800" kern="0" dirty="0" smtClean="0">
                <a:latin typeface="+mn-lt"/>
                <a:ea typeface="+mn-lt"/>
                <a:sym typeface="+mn-ea"/>
              </a:rPr>
              <a:t>项目中的飞船是载入的素材模型</a:t>
            </a:r>
            <a:r>
              <a:rPr lang="en-US" altLang="zh-CN" sz="1800" kern="0" dirty="0" smtClean="0">
                <a:latin typeface="+mn-lt"/>
                <a:ea typeface="+mn-lt"/>
                <a:sym typeface="+mn-ea"/>
              </a:rPr>
              <a:t>,</a:t>
            </a:r>
            <a:r>
              <a:rPr lang="zh-CN" altLang="en-US" sz="1800" kern="0" dirty="0" smtClean="0">
                <a:latin typeface="+mn-lt"/>
                <a:ea typeface="+mn-lt"/>
                <a:sym typeface="+mn-ea"/>
              </a:rPr>
              <a:t>包含顶点网格纹理等信息。</a:t>
            </a:r>
            <a:endParaRPr lang="zh-CN" altLang="en-US" sz="1800" kern="0" dirty="0">
              <a:latin typeface="+mn-lt"/>
              <a:ea typeface="+mn-lt"/>
              <a:sym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97487" y="224168"/>
            <a:ext cx="7742663" cy="979487"/>
          </a:xfrm>
          <a:prstGeom prst="rect">
            <a:avLst/>
          </a:prstGeom>
        </p:spPr>
        <p:txBody>
          <a:bodyPr>
            <a:normAutofit/>
          </a:bodyPr>
          <a:lstStyle>
            <a:lvl1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微软雅黑" panose="020B0503020204020204" pitchFamily="34" charset="-122"/>
              </a:defRPr>
            </a:lvl1pPr>
            <a:lvl2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13716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18288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22860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27432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>
              <a:buFontTx/>
              <a:buNone/>
              <a:defRPr/>
            </a:pPr>
            <a:r>
              <a:rPr lang="en-US" altLang="zh-CN" sz="3600" noProof="1" smtClean="0">
                <a:solidFill>
                  <a:schemeClr val="bg1"/>
                </a:solidFill>
                <a:latin typeface="+mn-lt"/>
                <a:ea typeface="+mn-lt"/>
                <a:sym typeface="+mn-ea"/>
              </a:rPr>
              <a:t>Model Import &amp; Mesh viewing </a:t>
            </a:r>
            <a:endParaRPr lang="zh-CN" altLang="en-US" sz="3600" kern="0" dirty="0">
              <a:solidFill>
                <a:schemeClr val="bg1"/>
              </a:solidFill>
              <a:latin typeface="+mn-lt"/>
              <a:ea typeface="+mn-lt"/>
              <a:sym typeface="+mn-ea"/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0"/>
          <a:stretch/>
        </p:blipFill>
        <p:spPr bwMode="auto">
          <a:xfrm>
            <a:off x="2373506" y="1950094"/>
            <a:ext cx="4190624" cy="22151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3296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矩形 7"/>
          <p:cNvSpPr>
            <a:spLocks noChangeArrowheads="1"/>
          </p:cNvSpPr>
          <p:nvPr/>
        </p:nvSpPr>
        <p:spPr bwMode="auto">
          <a:xfrm>
            <a:off x="107950" y="44450"/>
            <a:ext cx="8928100" cy="863600"/>
          </a:xfrm>
          <a:prstGeom prst="rect">
            <a:avLst/>
          </a:prstGeom>
          <a:solidFill>
            <a:srgbClr val="0B243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</a:endParaRPr>
          </a:p>
        </p:txBody>
      </p:sp>
      <p:grpSp>
        <p:nvGrpSpPr>
          <p:cNvPr id="7170" name="组合 8"/>
          <p:cNvGrpSpPr>
            <a:grpSpLocks/>
          </p:cNvGrpSpPr>
          <p:nvPr/>
        </p:nvGrpSpPr>
        <p:grpSpPr bwMode="auto">
          <a:xfrm>
            <a:off x="3384550" y="287338"/>
            <a:ext cx="5757863" cy="741362"/>
            <a:chOff x="0" y="0"/>
            <a:chExt cx="9421797" cy="1212838"/>
          </a:xfrm>
        </p:grpSpPr>
        <p:sp>
          <p:nvSpPr>
            <p:cNvPr id="7171" name="任意多边形 9"/>
            <p:cNvSpPr>
              <a:spLocks noChangeArrowheads="1"/>
            </p:cNvSpPr>
            <p:nvPr/>
          </p:nvSpPr>
          <p:spPr bwMode="auto">
            <a:xfrm>
              <a:off x="7251518" y="116423"/>
              <a:ext cx="2170279" cy="889284"/>
            </a:xfrm>
            <a:custGeom>
              <a:avLst/>
              <a:gdLst>
                <a:gd name="T0" fmla="*/ 650875 w 650875"/>
                <a:gd name="T1" fmla="*/ 0 h 266700"/>
                <a:gd name="T2" fmla="*/ 358775 w 650875"/>
                <a:gd name="T3" fmla="*/ 114300 h 266700"/>
                <a:gd name="T4" fmla="*/ 358775 w 650875"/>
                <a:gd name="T5" fmla="*/ 174625 h 266700"/>
                <a:gd name="T6" fmla="*/ 311150 w 650875"/>
                <a:gd name="T7" fmla="*/ 174625 h 266700"/>
                <a:gd name="T8" fmla="*/ 311150 w 650875"/>
                <a:gd name="T9" fmla="*/ 266700 h 266700"/>
                <a:gd name="T10" fmla="*/ 260350 w 650875"/>
                <a:gd name="T11" fmla="*/ 266700 h 266700"/>
                <a:gd name="T12" fmla="*/ 260350 w 650875"/>
                <a:gd name="T13" fmla="*/ 228600 h 266700"/>
                <a:gd name="T14" fmla="*/ 282575 w 650875"/>
                <a:gd name="T15" fmla="*/ 206375 h 266700"/>
                <a:gd name="T16" fmla="*/ 266700 w 650875"/>
                <a:gd name="T17" fmla="*/ 190500 h 266700"/>
                <a:gd name="T18" fmla="*/ 3175 w 650875"/>
                <a:gd name="T19" fmla="*/ 88900 h 266700"/>
                <a:gd name="T20" fmla="*/ 15875 w 650875"/>
                <a:gd name="T21" fmla="*/ 117475 h 266700"/>
                <a:gd name="T22" fmla="*/ 0 w 650875"/>
                <a:gd name="T23" fmla="*/ 133350 h 266700"/>
                <a:gd name="T24" fmla="*/ 22225 w 650875"/>
                <a:gd name="T25" fmla="*/ 149225 h 266700"/>
                <a:gd name="T26" fmla="*/ 22225 w 650875"/>
                <a:gd name="T27" fmla="*/ 260350 h 266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875" h="266700">
                  <a:moveTo>
                    <a:pt x="650875" y="0"/>
                  </a:moveTo>
                  <a:lnTo>
                    <a:pt x="358775" y="114300"/>
                  </a:lnTo>
                  <a:lnTo>
                    <a:pt x="358775" y="174625"/>
                  </a:lnTo>
                  <a:lnTo>
                    <a:pt x="311150" y="174625"/>
                  </a:lnTo>
                  <a:lnTo>
                    <a:pt x="311150" y="266700"/>
                  </a:lnTo>
                  <a:lnTo>
                    <a:pt x="260350" y="266700"/>
                  </a:lnTo>
                  <a:lnTo>
                    <a:pt x="260350" y="228600"/>
                  </a:lnTo>
                  <a:lnTo>
                    <a:pt x="282575" y="206375"/>
                  </a:lnTo>
                  <a:lnTo>
                    <a:pt x="266700" y="190500"/>
                  </a:lnTo>
                  <a:lnTo>
                    <a:pt x="3175" y="88900"/>
                  </a:lnTo>
                  <a:lnTo>
                    <a:pt x="15875" y="117475"/>
                  </a:lnTo>
                  <a:lnTo>
                    <a:pt x="0" y="133350"/>
                  </a:lnTo>
                  <a:lnTo>
                    <a:pt x="22225" y="149225"/>
                  </a:lnTo>
                  <a:lnTo>
                    <a:pt x="22225" y="2603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2" name="任意多边形 10"/>
            <p:cNvSpPr>
              <a:spLocks noChangeArrowheads="1"/>
            </p:cNvSpPr>
            <p:nvPr/>
          </p:nvSpPr>
          <p:spPr bwMode="auto">
            <a:xfrm>
              <a:off x="7471268" y="381000"/>
              <a:ext cx="546100" cy="323850"/>
            </a:xfrm>
            <a:custGeom>
              <a:avLst/>
              <a:gdLst>
                <a:gd name="T0" fmla="*/ 514350 w 546100"/>
                <a:gd name="T1" fmla="*/ 323850 h 323850"/>
                <a:gd name="T2" fmla="*/ 514350 w 546100"/>
                <a:gd name="T3" fmla="*/ 254000 h 323850"/>
                <a:gd name="T4" fmla="*/ 546100 w 546100"/>
                <a:gd name="T5" fmla="*/ 203200 h 323850"/>
                <a:gd name="T6" fmla="*/ 209550 w 546100"/>
                <a:gd name="T7" fmla="*/ 0 h 323850"/>
                <a:gd name="T8" fmla="*/ 0 w 546100"/>
                <a:gd name="T9" fmla="*/ 107950 h 32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100" h="323850">
                  <a:moveTo>
                    <a:pt x="514350" y="323850"/>
                  </a:moveTo>
                  <a:lnTo>
                    <a:pt x="514350" y="254000"/>
                  </a:lnTo>
                  <a:lnTo>
                    <a:pt x="546100" y="203200"/>
                  </a:lnTo>
                  <a:lnTo>
                    <a:pt x="209550" y="0"/>
                  </a:lnTo>
                  <a:lnTo>
                    <a:pt x="0" y="1079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3" name="任意多边形 11"/>
            <p:cNvSpPr>
              <a:spLocks noChangeArrowheads="1"/>
            </p:cNvSpPr>
            <p:nvPr/>
          </p:nvSpPr>
          <p:spPr bwMode="auto">
            <a:xfrm>
              <a:off x="5718668" y="57150"/>
              <a:ext cx="1530350" cy="857250"/>
            </a:xfrm>
            <a:custGeom>
              <a:avLst/>
              <a:gdLst>
                <a:gd name="T0" fmla="*/ 1530350 w 1530350"/>
                <a:gd name="T1" fmla="*/ 495300 h 857250"/>
                <a:gd name="T2" fmla="*/ 1200150 w 1530350"/>
                <a:gd name="T3" fmla="*/ 647700 h 857250"/>
                <a:gd name="T4" fmla="*/ 1250950 w 1530350"/>
                <a:gd name="T5" fmla="*/ 723900 h 857250"/>
                <a:gd name="T6" fmla="*/ 1250950 w 1530350"/>
                <a:gd name="T7" fmla="*/ 787400 h 857250"/>
                <a:gd name="T8" fmla="*/ 1123950 w 1530350"/>
                <a:gd name="T9" fmla="*/ 857250 h 857250"/>
                <a:gd name="T10" fmla="*/ 1085850 w 1530350"/>
                <a:gd name="T11" fmla="*/ 793750 h 857250"/>
                <a:gd name="T12" fmla="*/ 1085850 w 1530350"/>
                <a:gd name="T13" fmla="*/ 622300 h 857250"/>
                <a:gd name="T14" fmla="*/ 1149350 w 1530350"/>
                <a:gd name="T15" fmla="*/ 558800 h 857250"/>
                <a:gd name="T16" fmla="*/ 908050 w 1530350"/>
                <a:gd name="T17" fmla="*/ 469900 h 857250"/>
                <a:gd name="T18" fmla="*/ 908050 w 1530350"/>
                <a:gd name="T19" fmla="*/ 311150 h 857250"/>
                <a:gd name="T20" fmla="*/ 977900 w 1530350"/>
                <a:gd name="T21" fmla="*/ 304800 h 857250"/>
                <a:gd name="T22" fmla="*/ 273050 w 1530350"/>
                <a:gd name="T23" fmla="*/ 0 h 857250"/>
                <a:gd name="T24" fmla="*/ 0 w 1530350"/>
                <a:gd name="T25" fmla="*/ 114300 h 857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0350" h="857250">
                  <a:moveTo>
                    <a:pt x="1530350" y="495300"/>
                  </a:moveTo>
                  <a:lnTo>
                    <a:pt x="1200150" y="647700"/>
                  </a:lnTo>
                  <a:lnTo>
                    <a:pt x="1250950" y="723900"/>
                  </a:lnTo>
                  <a:lnTo>
                    <a:pt x="1250950" y="787400"/>
                  </a:lnTo>
                  <a:lnTo>
                    <a:pt x="1123950" y="857250"/>
                  </a:lnTo>
                  <a:lnTo>
                    <a:pt x="1085850" y="793750"/>
                  </a:lnTo>
                  <a:lnTo>
                    <a:pt x="1085850" y="622300"/>
                  </a:lnTo>
                  <a:lnTo>
                    <a:pt x="1149350" y="558800"/>
                  </a:lnTo>
                  <a:lnTo>
                    <a:pt x="908050" y="469900"/>
                  </a:lnTo>
                  <a:lnTo>
                    <a:pt x="908050" y="311150"/>
                  </a:lnTo>
                  <a:lnTo>
                    <a:pt x="977900" y="304800"/>
                  </a:lnTo>
                  <a:lnTo>
                    <a:pt x="273050" y="0"/>
                  </a:lnTo>
                  <a:lnTo>
                    <a:pt x="0" y="1143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4" name="任意多边形 12"/>
            <p:cNvSpPr>
              <a:spLocks noChangeArrowheads="1"/>
            </p:cNvSpPr>
            <p:nvPr/>
          </p:nvSpPr>
          <p:spPr bwMode="auto">
            <a:xfrm>
              <a:off x="5445618" y="63500"/>
              <a:ext cx="1041400" cy="800100"/>
            </a:xfrm>
            <a:custGeom>
              <a:avLst/>
              <a:gdLst>
                <a:gd name="T0" fmla="*/ 977900 w 1041400"/>
                <a:gd name="T1" fmla="*/ 800100 h 800100"/>
                <a:gd name="T2" fmla="*/ 977900 w 1041400"/>
                <a:gd name="T3" fmla="*/ 488950 h 800100"/>
                <a:gd name="T4" fmla="*/ 1041400 w 1041400"/>
                <a:gd name="T5" fmla="*/ 444500 h 800100"/>
                <a:gd name="T6" fmla="*/ 0 w 1041400"/>
                <a:gd name="T7" fmla="*/ 0 h 800100"/>
                <a:gd name="T8" fmla="*/ 50800 w 1041400"/>
                <a:gd name="T9" fmla="*/ 95250 h 800100"/>
                <a:gd name="T10" fmla="*/ 50800 w 1041400"/>
                <a:gd name="T11" fmla="*/ 781050 h 800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1400" h="800100">
                  <a:moveTo>
                    <a:pt x="977900" y="800100"/>
                  </a:moveTo>
                  <a:lnTo>
                    <a:pt x="977900" y="488950"/>
                  </a:lnTo>
                  <a:lnTo>
                    <a:pt x="1041400" y="444500"/>
                  </a:lnTo>
                  <a:lnTo>
                    <a:pt x="0" y="0"/>
                  </a:lnTo>
                  <a:lnTo>
                    <a:pt x="50800" y="95250"/>
                  </a:lnTo>
                  <a:lnTo>
                    <a:pt x="50800" y="7810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5" name="任意多边形 13"/>
            <p:cNvSpPr>
              <a:spLocks noChangeArrowheads="1"/>
            </p:cNvSpPr>
            <p:nvPr/>
          </p:nvSpPr>
          <p:spPr bwMode="auto">
            <a:xfrm>
              <a:off x="0" y="177800"/>
              <a:ext cx="5490067" cy="1035038"/>
            </a:xfrm>
            <a:custGeom>
              <a:avLst/>
              <a:gdLst>
                <a:gd name="T0" fmla="*/ 5490071 w 5490071"/>
                <a:gd name="T1" fmla="*/ 82550 h 1035037"/>
                <a:gd name="T2" fmla="*/ 5039221 w 5490071"/>
                <a:gd name="T3" fmla="*/ 285750 h 1035037"/>
                <a:gd name="T4" fmla="*/ 5096371 w 5490071"/>
                <a:gd name="T5" fmla="*/ 349250 h 1035037"/>
                <a:gd name="T6" fmla="*/ 5096371 w 5490071"/>
                <a:gd name="T7" fmla="*/ 558800 h 1035037"/>
                <a:gd name="T8" fmla="*/ 4766171 w 5490071"/>
                <a:gd name="T9" fmla="*/ 558800 h 1035037"/>
                <a:gd name="T10" fmla="*/ 4766171 w 5490071"/>
                <a:gd name="T11" fmla="*/ 349250 h 1035037"/>
                <a:gd name="T12" fmla="*/ 4842371 w 5490071"/>
                <a:gd name="T13" fmla="*/ 292100 h 1035037"/>
                <a:gd name="T14" fmla="*/ 4328021 w 5490071"/>
                <a:gd name="T15" fmla="*/ 63500 h 1035037"/>
                <a:gd name="T16" fmla="*/ 4283571 w 5490071"/>
                <a:gd name="T17" fmla="*/ 95250 h 1035037"/>
                <a:gd name="T18" fmla="*/ 4156571 w 5490071"/>
                <a:gd name="T19" fmla="*/ 38100 h 1035037"/>
                <a:gd name="T20" fmla="*/ 4156571 w 5490071"/>
                <a:gd name="T21" fmla="*/ 406400 h 1035037"/>
                <a:gd name="T22" fmla="*/ 3781921 w 5490071"/>
                <a:gd name="T23" fmla="*/ 406400 h 1035037"/>
                <a:gd name="T24" fmla="*/ 3781921 w 5490071"/>
                <a:gd name="T25" fmla="*/ 177800 h 1035037"/>
                <a:gd name="T26" fmla="*/ 3851771 w 5490071"/>
                <a:gd name="T27" fmla="*/ 133350 h 1035037"/>
                <a:gd name="T28" fmla="*/ 3477121 w 5490071"/>
                <a:gd name="T29" fmla="*/ 0 h 1035037"/>
                <a:gd name="T30" fmla="*/ 2705982 w 5490071"/>
                <a:gd name="T31" fmla="*/ 225011 h 1035037"/>
                <a:gd name="T32" fmla="*/ 2792178 w 5490071"/>
                <a:gd name="T33" fmla="*/ 301066 h 1035037"/>
                <a:gd name="T34" fmla="*/ 2794714 w 5490071"/>
                <a:gd name="T35" fmla="*/ 478527 h 1035037"/>
                <a:gd name="T36" fmla="*/ 0 w 5490071"/>
                <a:gd name="T37" fmla="*/ 1035037 h 1035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90071" h="1035037">
                  <a:moveTo>
                    <a:pt x="5490071" y="82550"/>
                  </a:moveTo>
                  <a:lnTo>
                    <a:pt x="5039221" y="285750"/>
                  </a:lnTo>
                  <a:lnTo>
                    <a:pt x="5096371" y="349250"/>
                  </a:lnTo>
                  <a:lnTo>
                    <a:pt x="5096371" y="558800"/>
                  </a:lnTo>
                  <a:lnTo>
                    <a:pt x="4766171" y="558800"/>
                  </a:lnTo>
                  <a:lnTo>
                    <a:pt x="4766171" y="349250"/>
                  </a:lnTo>
                  <a:lnTo>
                    <a:pt x="4842371" y="292100"/>
                  </a:lnTo>
                  <a:lnTo>
                    <a:pt x="4328021" y="63500"/>
                  </a:lnTo>
                  <a:lnTo>
                    <a:pt x="4283571" y="95250"/>
                  </a:lnTo>
                  <a:lnTo>
                    <a:pt x="4156571" y="38100"/>
                  </a:lnTo>
                  <a:lnTo>
                    <a:pt x="4156571" y="406400"/>
                  </a:lnTo>
                  <a:lnTo>
                    <a:pt x="3781921" y="406400"/>
                  </a:lnTo>
                  <a:lnTo>
                    <a:pt x="3781921" y="177800"/>
                  </a:lnTo>
                  <a:lnTo>
                    <a:pt x="3851771" y="133350"/>
                  </a:lnTo>
                  <a:lnTo>
                    <a:pt x="3477121" y="0"/>
                  </a:lnTo>
                  <a:lnTo>
                    <a:pt x="2705982" y="225011"/>
                  </a:lnTo>
                  <a:lnTo>
                    <a:pt x="2792178" y="301066"/>
                  </a:lnTo>
                  <a:cubicBezTo>
                    <a:pt x="2793023" y="360220"/>
                    <a:pt x="2793869" y="419373"/>
                    <a:pt x="2794714" y="478527"/>
                  </a:cubicBezTo>
                  <a:lnTo>
                    <a:pt x="0" y="1035037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6" name="任意多边形 14"/>
            <p:cNvSpPr>
              <a:spLocks noChangeArrowheads="1"/>
            </p:cNvSpPr>
            <p:nvPr/>
          </p:nvSpPr>
          <p:spPr bwMode="auto">
            <a:xfrm>
              <a:off x="3731118" y="0"/>
              <a:ext cx="647700" cy="273050"/>
            </a:xfrm>
            <a:custGeom>
              <a:avLst/>
              <a:gdLst>
                <a:gd name="T0" fmla="*/ 0 w 647700"/>
                <a:gd name="T1" fmla="*/ 273050 h 273050"/>
                <a:gd name="T2" fmla="*/ 647700 w 647700"/>
                <a:gd name="T3" fmla="*/ 0 h 273050"/>
                <a:gd name="T4" fmla="*/ 590550 w 647700"/>
                <a:gd name="T5" fmla="*/ 76200 h 273050"/>
                <a:gd name="T6" fmla="*/ 590550 w 647700"/>
                <a:gd name="T7" fmla="*/ 254000 h 27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7700" h="273050">
                  <a:moveTo>
                    <a:pt x="0" y="273050"/>
                  </a:moveTo>
                  <a:lnTo>
                    <a:pt x="647700" y="0"/>
                  </a:lnTo>
                  <a:lnTo>
                    <a:pt x="590550" y="76200"/>
                  </a:lnTo>
                  <a:lnTo>
                    <a:pt x="590550" y="2540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7177" name="Picture 2" descr="C:\Users\Administrator\Desktop\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908050"/>
            <a:ext cx="8737600" cy="400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标题 1"/>
          <p:cNvSpPr txBox="1"/>
          <p:nvPr/>
        </p:nvSpPr>
        <p:spPr>
          <a:xfrm>
            <a:off x="620955" y="1308452"/>
            <a:ext cx="6303167" cy="818206"/>
          </a:xfrm>
          <a:prstGeom prst="rect">
            <a:avLst/>
          </a:prstGeom>
        </p:spPr>
        <p:txBody>
          <a:bodyPr>
            <a:normAutofit/>
          </a:bodyPr>
          <a:lstStyle>
            <a:lvl1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微软雅黑" panose="020B0503020204020204" pitchFamily="34" charset="-122"/>
              </a:defRPr>
            </a:lvl1pPr>
            <a:lvl2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13716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18288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22860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27432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>
              <a:buFontTx/>
              <a:buNone/>
              <a:defRPr/>
            </a:pPr>
            <a:r>
              <a:rPr lang="zh-CN" altLang="en-US" sz="1800" kern="0" dirty="0" smtClean="0">
                <a:latin typeface="+mn-lt"/>
                <a:ea typeface="+mn-lt"/>
                <a:sym typeface="+mn-ea"/>
              </a:rPr>
              <a:t>我们找了常见的宇宙背景的天空盒，并将其绘制在游戏中。</a:t>
            </a:r>
            <a:endParaRPr lang="zh-CN" altLang="en-US" sz="1800" kern="0" dirty="0">
              <a:latin typeface="+mn-lt"/>
              <a:ea typeface="+mn-lt"/>
              <a:sym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97487" y="224168"/>
            <a:ext cx="7742663" cy="979487"/>
          </a:xfrm>
          <a:prstGeom prst="rect">
            <a:avLst/>
          </a:prstGeom>
        </p:spPr>
        <p:txBody>
          <a:bodyPr>
            <a:normAutofit/>
          </a:bodyPr>
          <a:lstStyle>
            <a:lvl1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微软雅黑" panose="020B0503020204020204" pitchFamily="34" charset="-122"/>
              </a:defRPr>
            </a:lvl1pPr>
            <a:lvl2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13716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18288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22860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27432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>
              <a:buFontTx/>
              <a:buNone/>
              <a:defRPr/>
            </a:pPr>
            <a:r>
              <a:rPr lang="zh-CN" altLang="en-US" sz="3600" noProof="1">
                <a:solidFill>
                  <a:schemeClr val="bg1"/>
                </a:solidFill>
                <a:latin typeface="+mn-lt"/>
                <a:ea typeface="+mn-lt"/>
                <a:sym typeface="+mn-ea"/>
              </a:rPr>
              <a:t>天空盒</a:t>
            </a:r>
            <a:endParaRPr lang="zh-CN" altLang="en-US" sz="3600" kern="0" dirty="0">
              <a:solidFill>
                <a:schemeClr val="bg1"/>
              </a:solidFill>
              <a:latin typeface="+mn-lt"/>
              <a:ea typeface="+mn-lt"/>
              <a:sym typeface="+mn-ea"/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56"/>
          <a:stretch/>
        </p:blipFill>
        <p:spPr bwMode="auto">
          <a:xfrm>
            <a:off x="2498798" y="1955274"/>
            <a:ext cx="3940040" cy="20699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1737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矩形 7"/>
          <p:cNvSpPr>
            <a:spLocks noChangeArrowheads="1"/>
          </p:cNvSpPr>
          <p:nvPr/>
        </p:nvSpPr>
        <p:spPr bwMode="auto">
          <a:xfrm>
            <a:off x="107950" y="44450"/>
            <a:ext cx="8928100" cy="863600"/>
          </a:xfrm>
          <a:prstGeom prst="rect">
            <a:avLst/>
          </a:prstGeom>
          <a:solidFill>
            <a:srgbClr val="0B243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zh-CN" dirty="0">
              <a:solidFill>
                <a:srgbClr val="FFFFFF"/>
              </a:solidFill>
            </a:endParaRPr>
          </a:p>
        </p:txBody>
      </p:sp>
      <p:grpSp>
        <p:nvGrpSpPr>
          <p:cNvPr id="7170" name="组合 8"/>
          <p:cNvGrpSpPr>
            <a:grpSpLocks/>
          </p:cNvGrpSpPr>
          <p:nvPr/>
        </p:nvGrpSpPr>
        <p:grpSpPr bwMode="auto">
          <a:xfrm>
            <a:off x="3384550" y="287338"/>
            <a:ext cx="5757863" cy="741362"/>
            <a:chOff x="0" y="0"/>
            <a:chExt cx="9421797" cy="1212838"/>
          </a:xfrm>
        </p:grpSpPr>
        <p:sp>
          <p:nvSpPr>
            <p:cNvPr id="7171" name="任意多边形 9"/>
            <p:cNvSpPr>
              <a:spLocks noChangeArrowheads="1"/>
            </p:cNvSpPr>
            <p:nvPr/>
          </p:nvSpPr>
          <p:spPr bwMode="auto">
            <a:xfrm>
              <a:off x="7251518" y="116423"/>
              <a:ext cx="2170279" cy="889284"/>
            </a:xfrm>
            <a:custGeom>
              <a:avLst/>
              <a:gdLst>
                <a:gd name="T0" fmla="*/ 650875 w 650875"/>
                <a:gd name="T1" fmla="*/ 0 h 266700"/>
                <a:gd name="T2" fmla="*/ 358775 w 650875"/>
                <a:gd name="T3" fmla="*/ 114300 h 266700"/>
                <a:gd name="T4" fmla="*/ 358775 w 650875"/>
                <a:gd name="T5" fmla="*/ 174625 h 266700"/>
                <a:gd name="T6" fmla="*/ 311150 w 650875"/>
                <a:gd name="T7" fmla="*/ 174625 h 266700"/>
                <a:gd name="T8" fmla="*/ 311150 w 650875"/>
                <a:gd name="T9" fmla="*/ 266700 h 266700"/>
                <a:gd name="T10" fmla="*/ 260350 w 650875"/>
                <a:gd name="T11" fmla="*/ 266700 h 266700"/>
                <a:gd name="T12" fmla="*/ 260350 w 650875"/>
                <a:gd name="T13" fmla="*/ 228600 h 266700"/>
                <a:gd name="T14" fmla="*/ 282575 w 650875"/>
                <a:gd name="T15" fmla="*/ 206375 h 266700"/>
                <a:gd name="T16" fmla="*/ 266700 w 650875"/>
                <a:gd name="T17" fmla="*/ 190500 h 266700"/>
                <a:gd name="T18" fmla="*/ 3175 w 650875"/>
                <a:gd name="T19" fmla="*/ 88900 h 266700"/>
                <a:gd name="T20" fmla="*/ 15875 w 650875"/>
                <a:gd name="T21" fmla="*/ 117475 h 266700"/>
                <a:gd name="T22" fmla="*/ 0 w 650875"/>
                <a:gd name="T23" fmla="*/ 133350 h 266700"/>
                <a:gd name="T24" fmla="*/ 22225 w 650875"/>
                <a:gd name="T25" fmla="*/ 149225 h 266700"/>
                <a:gd name="T26" fmla="*/ 22225 w 650875"/>
                <a:gd name="T27" fmla="*/ 260350 h 266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875" h="266700">
                  <a:moveTo>
                    <a:pt x="650875" y="0"/>
                  </a:moveTo>
                  <a:lnTo>
                    <a:pt x="358775" y="114300"/>
                  </a:lnTo>
                  <a:lnTo>
                    <a:pt x="358775" y="174625"/>
                  </a:lnTo>
                  <a:lnTo>
                    <a:pt x="311150" y="174625"/>
                  </a:lnTo>
                  <a:lnTo>
                    <a:pt x="311150" y="266700"/>
                  </a:lnTo>
                  <a:lnTo>
                    <a:pt x="260350" y="266700"/>
                  </a:lnTo>
                  <a:lnTo>
                    <a:pt x="260350" y="228600"/>
                  </a:lnTo>
                  <a:lnTo>
                    <a:pt x="282575" y="206375"/>
                  </a:lnTo>
                  <a:lnTo>
                    <a:pt x="266700" y="190500"/>
                  </a:lnTo>
                  <a:lnTo>
                    <a:pt x="3175" y="88900"/>
                  </a:lnTo>
                  <a:lnTo>
                    <a:pt x="15875" y="117475"/>
                  </a:lnTo>
                  <a:lnTo>
                    <a:pt x="0" y="133350"/>
                  </a:lnTo>
                  <a:lnTo>
                    <a:pt x="22225" y="149225"/>
                  </a:lnTo>
                  <a:lnTo>
                    <a:pt x="22225" y="2603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2" name="任意多边形 10"/>
            <p:cNvSpPr>
              <a:spLocks noChangeArrowheads="1"/>
            </p:cNvSpPr>
            <p:nvPr/>
          </p:nvSpPr>
          <p:spPr bwMode="auto">
            <a:xfrm>
              <a:off x="7471268" y="381000"/>
              <a:ext cx="546100" cy="323850"/>
            </a:xfrm>
            <a:custGeom>
              <a:avLst/>
              <a:gdLst>
                <a:gd name="T0" fmla="*/ 514350 w 546100"/>
                <a:gd name="T1" fmla="*/ 323850 h 323850"/>
                <a:gd name="T2" fmla="*/ 514350 w 546100"/>
                <a:gd name="T3" fmla="*/ 254000 h 323850"/>
                <a:gd name="T4" fmla="*/ 546100 w 546100"/>
                <a:gd name="T5" fmla="*/ 203200 h 323850"/>
                <a:gd name="T6" fmla="*/ 209550 w 546100"/>
                <a:gd name="T7" fmla="*/ 0 h 323850"/>
                <a:gd name="T8" fmla="*/ 0 w 546100"/>
                <a:gd name="T9" fmla="*/ 107950 h 32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100" h="323850">
                  <a:moveTo>
                    <a:pt x="514350" y="323850"/>
                  </a:moveTo>
                  <a:lnTo>
                    <a:pt x="514350" y="254000"/>
                  </a:lnTo>
                  <a:lnTo>
                    <a:pt x="546100" y="203200"/>
                  </a:lnTo>
                  <a:lnTo>
                    <a:pt x="209550" y="0"/>
                  </a:lnTo>
                  <a:lnTo>
                    <a:pt x="0" y="1079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3" name="任意多边形 11"/>
            <p:cNvSpPr>
              <a:spLocks noChangeArrowheads="1"/>
            </p:cNvSpPr>
            <p:nvPr/>
          </p:nvSpPr>
          <p:spPr bwMode="auto">
            <a:xfrm>
              <a:off x="5718668" y="57150"/>
              <a:ext cx="1530350" cy="857250"/>
            </a:xfrm>
            <a:custGeom>
              <a:avLst/>
              <a:gdLst>
                <a:gd name="T0" fmla="*/ 1530350 w 1530350"/>
                <a:gd name="T1" fmla="*/ 495300 h 857250"/>
                <a:gd name="T2" fmla="*/ 1200150 w 1530350"/>
                <a:gd name="T3" fmla="*/ 647700 h 857250"/>
                <a:gd name="T4" fmla="*/ 1250950 w 1530350"/>
                <a:gd name="T5" fmla="*/ 723900 h 857250"/>
                <a:gd name="T6" fmla="*/ 1250950 w 1530350"/>
                <a:gd name="T7" fmla="*/ 787400 h 857250"/>
                <a:gd name="T8" fmla="*/ 1123950 w 1530350"/>
                <a:gd name="T9" fmla="*/ 857250 h 857250"/>
                <a:gd name="T10" fmla="*/ 1085850 w 1530350"/>
                <a:gd name="T11" fmla="*/ 793750 h 857250"/>
                <a:gd name="T12" fmla="*/ 1085850 w 1530350"/>
                <a:gd name="T13" fmla="*/ 622300 h 857250"/>
                <a:gd name="T14" fmla="*/ 1149350 w 1530350"/>
                <a:gd name="T15" fmla="*/ 558800 h 857250"/>
                <a:gd name="T16" fmla="*/ 908050 w 1530350"/>
                <a:gd name="T17" fmla="*/ 469900 h 857250"/>
                <a:gd name="T18" fmla="*/ 908050 w 1530350"/>
                <a:gd name="T19" fmla="*/ 311150 h 857250"/>
                <a:gd name="T20" fmla="*/ 977900 w 1530350"/>
                <a:gd name="T21" fmla="*/ 304800 h 857250"/>
                <a:gd name="T22" fmla="*/ 273050 w 1530350"/>
                <a:gd name="T23" fmla="*/ 0 h 857250"/>
                <a:gd name="T24" fmla="*/ 0 w 1530350"/>
                <a:gd name="T25" fmla="*/ 114300 h 857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0350" h="857250">
                  <a:moveTo>
                    <a:pt x="1530350" y="495300"/>
                  </a:moveTo>
                  <a:lnTo>
                    <a:pt x="1200150" y="647700"/>
                  </a:lnTo>
                  <a:lnTo>
                    <a:pt x="1250950" y="723900"/>
                  </a:lnTo>
                  <a:lnTo>
                    <a:pt x="1250950" y="787400"/>
                  </a:lnTo>
                  <a:lnTo>
                    <a:pt x="1123950" y="857250"/>
                  </a:lnTo>
                  <a:lnTo>
                    <a:pt x="1085850" y="793750"/>
                  </a:lnTo>
                  <a:lnTo>
                    <a:pt x="1085850" y="622300"/>
                  </a:lnTo>
                  <a:lnTo>
                    <a:pt x="1149350" y="558800"/>
                  </a:lnTo>
                  <a:lnTo>
                    <a:pt x="908050" y="469900"/>
                  </a:lnTo>
                  <a:lnTo>
                    <a:pt x="908050" y="311150"/>
                  </a:lnTo>
                  <a:lnTo>
                    <a:pt x="977900" y="304800"/>
                  </a:lnTo>
                  <a:lnTo>
                    <a:pt x="273050" y="0"/>
                  </a:lnTo>
                  <a:lnTo>
                    <a:pt x="0" y="1143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4" name="任意多边形 12"/>
            <p:cNvSpPr>
              <a:spLocks noChangeArrowheads="1"/>
            </p:cNvSpPr>
            <p:nvPr/>
          </p:nvSpPr>
          <p:spPr bwMode="auto">
            <a:xfrm>
              <a:off x="5445618" y="63500"/>
              <a:ext cx="1041400" cy="800100"/>
            </a:xfrm>
            <a:custGeom>
              <a:avLst/>
              <a:gdLst>
                <a:gd name="T0" fmla="*/ 977900 w 1041400"/>
                <a:gd name="T1" fmla="*/ 800100 h 800100"/>
                <a:gd name="T2" fmla="*/ 977900 w 1041400"/>
                <a:gd name="T3" fmla="*/ 488950 h 800100"/>
                <a:gd name="T4" fmla="*/ 1041400 w 1041400"/>
                <a:gd name="T5" fmla="*/ 444500 h 800100"/>
                <a:gd name="T6" fmla="*/ 0 w 1041400"/>
                <a:gd name="T7" fmla="*/ 0 h 800100"/>
                <a:gd name="T8" fmla="*/ 50800 w 1041400"/>
                <a:gd name="T9" fmla="*/ 95250 h 800100"/>
                <a:gd name="T10" fmla="*/ 50800 w 1041400"/>
                <a:gd name="T11" fmla="*/ 781050 h 800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1400" h="800100">
                  <a:moveTo>
                    <a:pt x="977900" y="800100"/>
                  </a:moveTo>
                  <a:lnTo>
                    <a:pt x="977900" y="488950"/>
                  </a:lnTo>
                  <a:lnTo>
                    <a:pt x="1041400" y="444500"/>
                  </a:lnTo>
                  <a:lnTo>
                    <a:pt x="0" y="0"/>
                  </a:lnTo>
                  <a:lnTo>
                    <a:pt x="50800" y="95250"/>
                  </a:lnTo>
                  <a:lnTo>
                    <a:pt x="50800" y="78105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5" name="任意多边形 13"/>
            <p:cNvSpPr>
              <a:spLocks noChangeArrowheads="1"/>
            </p:cNvSpPr>
            <p:nvPr/>
          </p:nvSpPr>
          <p:spPr bwMode="auto">
            <a:xfrm>
              <a:off x="0" y="177800"/>
              <a:ext cx="5490067" cy="1035038"/>
            </a:xfrm>
            <a:custGeom>
              <a:avLst/>
              <a:gdLst>
                <a:gd name="T0" fmla="*/ 5490071 w 5490071"/>
                <a:gd name="T1" fmla="*/ 82550 h 1035037"/>
                <a:gd name="T2" fmla="*/ 5039221 w 5490071"/>
                <a:gd name="T3" fmla="*/ 285750 h 1035037"/>
                <a:gd name="T4" fmla="*/ 5096371 w 5490071"/>
                <a:gd name="T5" fmla="*/ 349250 h 1035037"/>
                <a:gd name="T6" fmla="*/ 5096371 w 5490071"/>
                <a:gd name="T7" fmla="*/ 558800 h 1035037"/>
                <a:gd name="T8" fmla="*/ 4766171 w 5490071"/>
                <a:gd name="T9" fmla="*/ 558800 h 1035037"/>
                <a:gd name="T10" fmla="*/ 4766171 w 5490071"/>
                <a:gd name="T11" fmla="*/ 349250 h 1035037"/>
                <a:gd name="T12" fmla="*/ 4842371 w 5490071"/>
                <a:gd name="T13" fmla="*/ 292100 h 1035037"/>
                <a:gd name="T14" fmla="*/ 4328021 w 5490071"/>
                <a:gd name="T15" fmla="*/ 63500 h 1035037"/>
                <a:gd name="T16" fmla="*/ 4283571 w 5490071"/>
                <a:gd name="T17" fmla="*/ 95250 h 1035037"/>
                <a:gd name="T18" fmla="*/ 4156571 w 5490071"/>
                <a:gd name="T19" fmla="*/ 38100 h 1035037"/>
                <a:gd name="T20" fmla="*/ 4156571 w 5490071"/>
                <a:gd name="T21" fmla="*/ 406400 h 1035037"/>
                <a:gd name="T22" fmla="*/ 3781921 w 5490071"/>
                <a:gd name="T23" fmla="*/ 406400 h 1035037"/>
                <a:gd name="T24" fmla="*/ 3781921 w 5490071"/>
                <a:gd name="T25" fmla="*/ 177800 h 1035037"/>
                <a:gd name="T26" fmla="*/ 3851771 w 5490071"/>
                <a:gd name="T27" fmla="*/ 133350 h 1035037"/>
                <a:gd name="T28" fmla="*/ 3477121 w 5490071"/>
                <a:gd name="T29" fmla="*/ 0 h 1035037"/>
                <a:gd name="T30" fmla="*/ 2705982 w 5490071"/>
                <a:gd name="T31" fmla="*/ 225011 h 1035037"/>
                <a:gd name="T32" fmla="*/ 2792178 w 5490071"/>
                <a:gd name="T33" fmla="*/ 301066 h 1035037"/>
                <a:gd name="T34" fmla="*/ 2794714 w 5490071"/>
                <a:gd name="T35" fmla="*/ 478527 h 1035037"/>
                <a:gd name="T36" fmla="*/ 0 w 5490071"/>
                <a:gd name="T37" fmla="*/ 1035037 h 1035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90071" h="1035037">
                  <a:moveTo>
                    <a:pt x="5490071" y="82550"/>
                  </a:moveTo>
                  <a:lnTo>
                    <a:pt x="5039221" y="285750"/>
                  </a:lnTo>
                  <a:lnTo>
                    <a:pt x="5096371" y="349250"/>
                  </a:lnTo>
                  <a:lnTo>
                    <a:pt x="5096371" y="558800"/>
                  </a:lnTo>
                  <a:lnTo>
                    <a:pt x="4766171" y="558800"/>
                  </a:lnTo>
                  <a:lnTo>
                    <a:pt x="4766171" y="349250"/>
                  </a:lnTo>
                  <a:lnTo>
                    <a:pt x="4842371" y="292100"/>
                  </a:lnTo>
                  <a:lnTo>
                    <a:pt x="4328021" y="63500"/>
                  </a:lnTo>
                  <a:lnTo>
                    <a:pt x="4283571" y="95250"/>
                  </a:lnTo>
                  <a:lnTo>
                    <a:pt x="4156571" y="38100"/>
                  </a:lnTo>
                  <a:lnTo>
                    <a:pt x="4156571" y="406400"/>
                  </a:lnTo>
                  <a:lnTo>
                    <a:pt x="3781921" y="406400"/>
                  </a:lnTo>
                  <a:lnTo>
                    <a:pt x="3781921" y="177800"/>
                  </a:lnTo>
                  <a:lnTo>
                    <a:pt x="3851771" y="133350"/>
                  </a:lnTo>
                  <a:lnTo>
                    <a:pt x="3477121" y="0"/>
                  </a:lnTo>
                  <a:lnTo>
                    <a:pt x="2705982" y="225011"/>
                  </a:lnTo>
                  <a:lnTo>
                    <a:pt x="2792178" y="301066"/>
                  </a:lnTo>
                  <a:cubicBezTo>
                    <a:pt x="2793023" y="360220"/>
                    <a:pt x="2793869" y="419373"/>
                    <a:pt x="2794714" y="478527"/>
                  </a:cubicBezTo>
                  <a:lnTo>
                    <a:pt x="0" y="1035037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76" name="任意多边形 14"/>
            <p:cNvSpPr>
              <a:spLocks noChangeArrowheads="1"/>
            </p:cNvSpPr>
            <p:nvPr/>
          </p:nvSpPr>
          <p:spPr bwMode="auto">
            <a:xfrm>
              <a:off x="3731118" y="0"/>
              <a:ext cx="647700" cy="273050"/>
            </a:xfrm>
            <a:custGeom>
              <a:avLst/>
              <a:gdLst>
                <a:gd name="T0" fmla="*/ 0 w 647700"/>
                <a:gd name="T1" fmla="*/ 273050 h 273050"/>
                <a:gd name="T2" fmla="*/ 647700 w 647700"/>
                <a:gd name="T3" fmla="*/ 0 h 273050"/>
                <a:gd name="T4" fmla="*/ 590550 w 647700"/>
                <a:gd name="T5" fmla="*/ 76200 h 273050"/>
                <a:gd name="T6" fmla="*/ 590550 w 647700"/>
                <a:gd name="T7" fmla="*/ 254000 h 27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7700" h="273050">
                  <a:moveTo>
                    <a:pt x="0" y="273050"/>
                  </a:moveTo>
                  <a:lnTo>
                    <a:pt x="647700" y="0"/>
                  </a:lnTo>
                  <a:lnTo>
                    <a:pt x="590550" y="76200"/>
                  </a:lnTo>
                  <a:lnTo>
                    <a:pt x="590550" y="2540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7177" name="Picture 2" descr="C:\Users\Administrator\Desktop\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908050"/>
            <a:ext cx="8737600" cy="400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标题 1"/>
          <p:cNvSpPr txBox="1"/>
          <p:nvPr/>
        </p:nvSpPr>
        <p:spPr>
          <a:xfrm>
            <a:off x="597487" y="224168"/>
            <a:ext cx="7742663" cy="979487"/>
          </a:xfrm>
          <a:prstGeom prst="rect">
            <a:avLst/>
          </a:prstGeom>
        </p:spPr>
        <p:txBody>
          <a:bodyPr>
            <a:normAutofit/>
          </a:bodyPr>
          <a:lstStyle>
            <a:lvl1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微软雅黑" panose="020B0503020204020204" pitchFamily="34" charset="-122"/>
              </a:defRPr>
            </a:lvl1pPr>
            <a:lvl2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914400" indent="-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13716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18288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22860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2743200" indent="-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>
              <a:buFontTx/>
              <a:buNone/>
              <a:defRPr/>
            </a:pPr>
            <a:r>
              <a:rPr lang="zh-CN" altLang="en-US" sz="3600" noProof="1" smtClean="0">
                <a:solidFill>
                  <a:schemeClr val="bg1"/>
                </a:solidFill>
                <a:latin typeface="+mn-lt"/>
                <a:ea typeface="+mn-lt"/>
                <a:sym typeface="+mn-ea"/>
              </a:rPr>
              <a:t>碰撞检测</a:t>
            </a:r>
            <a:endParaRPr lang="zh-CN" altLang="en-US" sz="3600" kern="0" dirty="0">
              <a:solidFill>
                <a:schemeClr val="bg1"/>
              </a:solidFill>
              <a:latin typeface="+mn-lt"/>
              <a:ea typeface="+mn-lt"/>
              <a:sym typeface="+mn-ea"/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2"/>
          <a:stretch/>
        </p:blipFill>
        <p:spPr bwMode="auto">
          <a:xfrm>
            <a:off x="684213" y="2324700"/>
            <a:ext cx="3681739" cy="19575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597487" y="1124371"/>
            <a:ext cx="5827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kern="0" dirty="0">
                <a:ea typeface="+mn-lt"/>
                <a:sym typeface="+mn-ea"/>
              </a:rPr>
              <a:t>最后是碰撞检测，在这次里我们使用的是</a:t>
            </a:r>
            <a:r>
              <a:rPr lang="en-US" altLang="zh-CN" kern="0" dirty="0">
                <a:ea typeface="+mn-lt"/>
                <a:sym typeface="+mn-ea"/>
              </a:rPr>
              <a:t>AABB</a:t>
            </a:r>
            <a:r>
              <a:rPr lang="zh-CN" altLang="en-US" kern="0" dirty="0">
                <a:ea typeface="+mn-lt"/>
                <a:sym typeface="+mn-ea"/>
              </a:rPr>
              <a:t>包围盒，当飞船</a:t>
            </a:r>
            <a:r>
              <a:rPr lang="zh-CN" altLang="en-US" kern="0" dirty="0" smtClean="0">
                <a:ea typeface="+mn-lt"/>
                <a:sym typeface="+mn-ea"/>
              </a:rPr>
              <a:t>模型与星球接触时就会触发碰撞事件，然后在屏幕中显示文本。</a:t>
            </a:r>
            <a:endParaRPr lang="zh-CN" altLang="en-US" kern="0" dirty="0">
              <a:ea typeface="+mn-lt"/>
              <a:sym typeface="+mn-ea"/>
            </a:endParaRPr>
          </a:p>
          <a:p>
            <a:endParaRPr lang="zh-CN" altLang="en-US" dirty="0"/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4" r="1726" b="6454"/>
          <a:stretch/>
        </p:blipFill>
        <p:spPr bwMode="auto">
          <a:xfrm>
            <a:off x="4676331" y="2324700"/>
            <a:ext cx="3783940" cy="19575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5311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Content="1"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8" name="组合 3"/>
          <p:cNvGrpSpPr>
            <a:grpSpLocks/>
          </p:cNvGrpSpPr>
          <p:nvPr/>
        </p:nvGrpSpPr>
        <p:grpSpPr bwMode="auto">
          <a:xfrm>
            <a:off x="76200" y="3822700"/>
            <a:ext cx="8977313" cy="1114425"/>
            <a:chOff x="0" y="0"/>
            <a:chExt cx="8109427" cy="1005707"/>
          </a:xfrm>
        </p:grpSpPr>
        <p:sp>
          <p:nvSpPr>
            <p:cNvPr id="9218" name="任意多边形 4"/>
            <p:cNvSpPr>
              <a:spLocks noChangeArrowheads="1"/>
            </p:cNvSpPr>
            <p:nvPr/>
          </p:nvSpPr>
          <p:spPr bwMode="auto">
            <a:xfrm>
              <a:off x="5939148" y="116423"/>
              <a:ext cx="2170279" cy="889284"/>
            </a:xfrm>
            <a:custGeom>
              <a:avLst/>
              <a:gdLst>
                <a:gd name="T0" fmla="*/ 650875 w 650875"/>
                <a:gd name="T1" fmla="*/ 0 h 266700"/>
                <a:gd name="T2" fmla="*/ 358775 w 650875"/>
                <a:gd name="T3" fmla="*/ 114300 h 266700"/>
                <a:gd name="T4" fmla="*/ 358775 w 650875"/>
                <a:gd name="T5" fmla="*/ 174625 h 266700"/>
                <a:gd name="T6" fmla="*/ 311150 w 650875"/>
                <a:gd name="T7" fmla="*/ 174625 h 266700"/>
                <a:gd name="T8" fmla="*/ 311150 w 650875"/>
                <a:gd name="T9" fmla="*/ 266700 h 266700"/>
                <a:gd name="T10" fmla="*/ 260350 w 650875"/>
                <a:gd name="T11" fmla="*/ 266700 h 266700"/>
                <a:gd name="T12" fmla="*/ 260350 w 650875"/>
                <a:gd name="T13" fmla="*/ 228600 h 266700"/>
                <a:gd name="T14" fmla="*/ 282575 w 650875"/>
                <a:gd name="T15" fmla="*/ 206375 h 266700"/>
                <a:gd name="T16" fmla="*/ 266700 w 650875"/>
                <a:gd name="T17" fmla="*/ 190500 h 266700"/>
                <a:gd name="T18" fmla="*/ 3175 w 650875"/>
                <a:gd name="T19" fmla="*/ 88900 h 266700"/>
                <a:gd name="T20" fmla="*/ 15875 w 650875"/>
                <a:gd name="T21" fmla="*/ 117475 h 266700"/>
                <a:gd name="T22" fmla="*/ 0 w 650875"/>
                <a:gd name="T23" fmla="*/ 133350 h 266700"/>
                <a:gd name="T24" fmla="*/ 22225 w 650875"/>
                <a:gd name="T25" fmla="*/ 149225 h 266700"/>
                <a:gd name="T26" fmla="*/ 22225 w 650875"/>
                <a:gd name="T27" fmla="*/ 260350 h 266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0875" h="266700">
                  <a:moveTo>
                    <a:pt x="650875" y="0"/>
                  </a:moveTo>
                  <a:lnTo>
                    <a:pt x="358775" y="114300"/>
                  </a:lnTo>
                  <a:lnTo>
                    <a:pt x="358775" y="174625"/>
                  </a:lnTo>
                  <a:lnTo>
                    <a:pt x="311150" y="174625"/>
                  </a:lnTo>
                  <a:lnTo>
                    <a:pt x="311150" y="266700"/>
                  </a:lnTo>
                  <a:lnTo>
                    <a:pt x="260350" y="266700"/>
                  </a:lnTo>
                  <a:lnTo>
                    <a:pt x="260350" y="228600"/>
                  </a:lnTo>
                  <a:lnTo>
                    <a:pt x="282575" y="206375"/>
                  </a:lnTo>
                  <a:lnTo>
                    <a:pt x="266700" y="190500"/>
                  </a:lnTo>
                  <a:lnTo>
                    <a:pt x="3175" y="88900"/>
                  </a:lnTo>
                  <a:lnTo>
                    <a:pt x="15875" y="117475"/>
                  </a:lnTo>
                  <a:lnTo>
                    <a:pt x="0" y="133350"/>
                  </a:lnTo>
                  <a:lnTo>
                    <a:pt x="22225" y="149225"/>
                  </a:lnTo>
                  <a:lnTo>
                    <a:pt x="22225" y="26035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19" name="任意多边形 5"/>
            <p:cNvSpPr>
              <a:spLocks noChangeArrowheads="1"/>
            </p:cNvSpPr>
            <p:nvPr/>
          </p:nvSpPr>
          <p:spPr bwMode="auto">
            <a:xfrm>
              <a:off x="6158898" y="381000"/>
              <a:ext cx="546100" cy="323850"/>
            </a:xfrm>
            <a:custGeom>
              <a:avLst/>
              <a:gdLst>
                <a:gd name="T0" fmla="*/ 514350 w 546100"/>
                <a:gd name="T1" fmla="*/ 323850 h 323850"/>
                <a:gd name="T2" fmla="*/ 514350 w 546100"/>
                <a:gd name="T3" fmla="*/ 254000 h 323850"/>
                <a:gd name="T4" fmla="*/ 546100 w 546100"/>
                <a:gd name="T5" fmla="*/ 203200 h 323850"/>
                <a:gd name="T6" fmla="*/ 209550 w 546100"/>
                <a:gd name="T7" fmla="*/ 0 h 323850"/>
                <a:gd name="T8" fmla="*/ 0 w 546100"/>
                <a:gd name="T9" fmla="*/ 107950 h 323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100" h="323850">
                  <a:moveTo>
                    <a:pt x="514350" y="323850"/>
                  </a:moveTo>
                  <a:lnTo>
                    <a:pt x="514350" y="254000"/>
                  </a:lnTo>
                  <a:lnTo>
                    <a:pt x="546100" y="203200"/>
                  </a:lnTo>
                  <a:lnTo>
                    <a:pt x="209550" y="0"/>
                  </a:lnTo>
                  <a:lnTo>
                    <a:pt x="0" y="10795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20" name="任意多边形 6"/>
            <p:cNvSpPr>
              <a:spLocks noChangeArrowheads="1"/>
            </p:cNvSpPr>
            <p:nvPr/>
          </p:nvSpPr>
          <p:spPr bwMode="auto">
            <a:xfrm>
              <a:off x="4406298" y="57150"/>
              <a:ext cx="1530350" cy="857250"/>
            </a:xfrm>
            <a:custGeom>
              <a:avLst/>
              <a:gdLst>
                <a:gd name="T0" fmla="*/ 1530350 w 1530350"/>
                <a:gd name="T1" fmla="*/ 495300 h 857250"/>
                <a:gd name="T2" fmla="*/ 1200150 w 1530350"/>
                <a:gd name="T3" fmla="*/ 647700 h 857250"/>
                <a:gd name="T4" fmla="*/ 1250950 w 1530350"/>
                <a:gd name="T5" fmla="*/ 723900 h 857250"/>
                <a:gd name="T6" fmla="*/ 1250950 w 1530350"/>
                <a:gd name="T7" fmla="*/ 787400 h 857250"/>
                <a:gd name="T8" fmla="*/ 1123950 w 1530350"/>
                <a:gd name="T9" fmla="*/ 857250 h 857250"/>
                <a:gd name="T10" fmla="*/ 1085850 w 1530350"/>
                <a:gd name="T11" fmla="*/ 793750 h 857250"/>
                <a:gd name="T12" fmla="*/ 1085850 w 1530350"/>
                <a:gd name="T13" fmla="*/ 622300 h 857250"/>
                <a:gd name="T14" fmla="*/ 1149350 w 1530350"/>
                <a:gd name="T15" fmla="*/ 558800 h 857250"/>
                <a:gd name="T16" fmla="*/ 908050 w 1530350"/>
                <a:gd name="T17" fmla="*/ 469900 h 857250"/>
                <a:gd name="T18" fmla="*/ 908050 w 1530350"/>
                <a:gd name="T19" fmla="*/ 311150 h 857250"/>
                <a:gd name="T20" fmla="*/ 977900 w 1530350"/>
                <a:gd name="T21" fmla="*/ 304800 h 857250"/>
                <a:gd name="T22" fmla="*/ 273050 w 1530350"/>
                <a:gd name="T23" fmla="*/ 0 h 857250"/>
                <a:gd name="T24" fmla="*/ 0 w 1530350"/>
                <a:gd name="T25" fmla="*/ 114300 h 857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0350" h="857250">
                  <a:moveTo>
                    <a:pt x="1530350" y="495300"/>
                  </a:moveTo>
                  <a:lnTo>
                    <a:pt x="1200150" y="647700"/>
                  </a:lnTo>
                  <a:lnTo>
                    <a:pt x="1250950" y="723900"/>
                  </a:lnTo>
                  <a:lnTo>
                    <a:pt x="1250950" y="787400"/>
                  </a:lnTo>
                  <a:lnTo>
                    <a:pt x="1123950" y="857250"/>
                  </a:lnTo>
                  <a:lnTo>
                    <a:pt x="1085850" y="793750"/>
                  </a:lnTo>
                  <a:lnTo>
                    <a:pt x="1085850" y="622300"/>
                  </a:lnTo>
                  <a:lnTo>
                    <a:pt x="1149350" y="558800"/>
                  </a:lnTo>
                  <a:lnTo>
                    <a:pt x="908050" y="469900"/>
                  </a:lnTo>
                  <a:lnTo>
                    <a:pt x="908050" y="311150"/>
                  </a:lnTo>
                  <a:lnTo>
                    <a:pt x="977900" y="304800"/>
                  </a:lnTo>
                  <a:lnTo>
                    <a:pt x="273050" y="0"/>
                  </a:lnTo>
                  <a:lnTo>
                    <a:pt x="0" y="11430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21" name="任意多边形 7"/>
            <p:cNvSpPr>
              <a:spLocks noChangeArrowheads="1"/>
            </p:cNvSpPr>
            <p:nvPr/>
          </p:nvSpPr>
          <p:spPr bwMode="auto">
            <a:xfrm>
              <a:off x="4133248" y="63500"/>
              <a:ext cx="1041400" cy="800100"/>
            </a:xfrm>
            <a:custGeom>
              <a:avLst/>
              <a:gdLst>
                <a:gd name="T0" fmla="*/ 977900 w 1041400"/>
                <a:gd name="T1" fmla="*/ 800100 h 800100"/>
                <a:gd name="T2" fmla="*/ 977900 w 1041400"/>
                <a:gd name="T3" fmla="*/ 488950 h 800100"/>
                <a:gd name="T4" fmla="*/ 1041400 w 1041400"/>
                <a:gd name="T5" fmla="*/ 444500 h 800100"/>
                <a:gd name="T6" fmla="*/ 0 w 1041400"/>
                <a:gd name="T7" fmla="*/ 0 h 800100"/>
                <a:gd name="T8" fmla="*/ 50800 w 1041400"/>
                <a:gd name="T9" fmla="*/ 95250 h 800100"/>
                <a:gd name="T10" fmla="*/ 50800 w 1041400"/>
                <a:gd name="T11" fmla="*/ 781050 h 800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1400" h="800100">
                  <a:moveTo>
                    <a:pt x="977900" y="800100"/>
                  </a:moveTo>
                  <a:lnTo>
                    <a:pt x="977900" y="488950"/>
                  </a:lnTo>
                  <a:lnTo>
                    <a:pt x="1041400" y="444500"/>
                  </a:lnTo>
                  <a:lnTo>
                    <a:pt x="0" y="0"/>
                  </a:lnTo>
                  <a:lnTo>
                    <a:pt x="50800" y="95250"/>
                  </a:lnTo>
                  <a:lnTo>
                    <a:pt x="50800" y="78105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22" name="任意多边形 8"/>
            <p:cNvSpPr>
              <a:spLocks noChangeArrowheads="1"/>
            </p:cNvSpPr>
            <p:nvPr/>
          </p:nvSpPr>
          <p:spPr bwMode="auto">
            <a:xfrm>
              <a:off x="0" y="177800"/>
              <a:ext cx="4177697" cy="762223"/>
            </a:xfrm>
            <a:custGeom>
              <a:avLst/>
              <a:gdLst>
                <a:gd name="T0" fmla="*/ 4177700 w 4177700"/>
                <a:gd name="T1" fmla="*/ 82550 h 762222"/>
                <a:gd name="T2" fmla="*/ 3726850 w 4177700"/>
                <a:gd name="T3" fmla="*/ 285750 h 762222"/>
                <a:gd name="T4" fmla="*/ 3784000 w 4177700"/>
                <a:gd name="T5" fmla="*/ 349250 h 762222"/>
                <a:gd name="T6" fmla="*/ 3784000 w 4177700"/>
                <a:gd name="T7" fmla="*/ 558800 h 762222"/>
                <a:gd name="T8" fmla="*/ 3453800 w 4177700"/>
                <a:gd name="T9" fmla="*/ 558800 h 762222"/>
                <a:gd name="T10" fmla="*/ 3453800 w 4177700"/>
                <a:gd name="T11" fmla="*/ 349250 h 762222"/>
                <a:gd name="T12" fmla="*/ 3530000 w 4177700"/>
                <a:gd name="T13" fmla="*/ 292100 h 762222"/>
                <a:gd name="T14" fmla="*/ 3015650 w 4177700"/>
                <a:gd name="T15" fmla="*/ 63500 h 762222"/>
                <a:gd name="T16" fmla="*/ 2971200 w 4177700"/>
                <a:gd name="T17" fmla="*/ 95250 h 762222"/>
                <a:gd name="T18" fmla="*/ 2844200 w 4177700"/>
                <a:gd name="T19" fmla="*/ 38100 h 762222"/>
                <a:gd name="T20" fmla="*/ 2844200 w 4177700"/>
                <a:gd name="T21" fmla="*/ 406400 h 762222"/>
                <a:gd name="T22" fmla="*/ 2469550 w 4177700"/>
                <a:gd name="T23" fmla="*/ 406400 h 762222"/>
                <a:gd name="T24" fmla="*/ 2469550 w 4177700"/>
                <a:gd name="T25" fmla="*/ 177800 h 762222"/>
                <a:gd name="T26" fmla="*/ 2539400 w 4177700"/>
                <a:gd name="T27" fmla="*/ 133350 h 762222"/>
                <a:gd name="T28" fmla="*/ 2164750 w 4177700"/>
                <a:gd name="T29" fmla="*/ 0 h 762222"/>
                <a:gd name="T30" fmla="*/ 1393611 w 4177700"/>
                <a:gd name="T31" fmla="*/ 225011 h 762222"/>
                <a:gd name="T32" fmla="*/ 1479807 w 4177700"/>
                <a:gd name="T33" fmla="*/ 301066 h 762222"/>
                <a:gd name="T34" fmla="*/ 1482343 w 4177700"/>
                <a:gd name="T35" fmla="*/ 478527 h 762222"/>
                <a:gd name="T36" fmla="*/ 0 w 4177700"/>
                <a:gd name="T37" fmla="*/ 762222 h 762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177700" h="762222">
                  <a:moveTo>
                    <a:pt x="4177700" y="82550"/>
                  </a:moveTo>
                  <a:lnTo>
                    <a:pt x="3726850" y="285750"/>
                  </a:lnTo>
                  <a:lnTo>
                    <a:pt x="3784000" y="349250"/>
                  </a:lnTo>
                  <a:lnTo>
                    <a:pt x="3784000" y="558800"/>
                  </a:lnTo>
                  <a:lnTo>
                    <a:pt x="3453800" y="558800"/>
                  </a:lnTo>
                  <a:lnTo>
                    <a:pt x="3453800" y="349250"/>
                  </a:lnTo>
                  <a:lnTo>
                    <a:pt x="3530000" y="292100"/>
                  </a:lnTo>
                  <a:lnTo>
                    <a:pt x="3015650" y="63500"/>
                  </a:lnTo>
                  <a:lnTo>
                    <a:pt x="2971200" y="95250"/>
                  </a:lnTo>
                  <a:lnTo>
                    <a:pt x="2844200" y="38100"/>
                  </a:lnTo>
                  <a:lnTo>
                    <a:pt x="2844200" y="406400"/>
                  </a:lnTo>
                  <a:lnTo>
                    <a:pt x="2469550" y="406400"/>
                  </a:lnTo>
                  <a:lnTo>
                    <a:pt x="2469550" y="177800"/>
                  </a:lnTo>
                  <a:lnTo>
                    <a:pt x="2539400" y="133350"/>
                  </a:lnTo>
                  <a:lnTo>
                    <a:pt x="2164750" y="0"/>
                  </a:lnTo>
                  <a:lnTo>
                    <a:pt x="1393611" y="225011"/>
                  </a:lnTo>
                  <a:lnTo>
                    <a:pt x="1479807" y="301066"/>
                  </a:lnTo>
                  <a:cubicBezTo>
                    <a:pt x="1480652" y="360220"/>
                    <a:pt x="1481498" y="419373"/>
                    <a:pt x="1482343" y="478527"/>
                  </a:cubicBezTo>
                  <a:lnTo>
                    <a:pt x="0" y="762222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23" name="任意多边形 9"/>
            <p:cNvSpPr>
              <a:spLocks noChangeArrowheads="1"/>
            </p:cNvSpPr>
            <p:nvPr/>
          </p:nvSpPr>
          <p:spPr bwMode="auto">
            <a:xfrm>
              <a:off x="2418748" y="0"/>
              <a:ext cx="647700" cy="273050"/>
            </a:xfrm>
            <a:custGeom>
              <a:avLst/>
              <a:gdLst>
                <a:gd name="T0" fmla="*/ 0 w 647700"/>
                <a:gd name="T1" fmla="*/ 273050 h 273050"/>
                <a:gd name="T2" fmla="*/ 647700 w 647700"/>
                <a:gd name="T3" fmla="*/ 0 h 273050"/>
                <a:gd name="T4" fmla="*/ 590550 w 647700"/>
                <a:gd name="T5" fmla="*/ 76200 h 273050"/>
                <a:gd name="T6" fmla="*/ 590550 w 647700"/>
                <a:gd name="T7" fmla="*/ 254000 h 27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7700" h="273050">
                  <a:moveTo>
                    <a:pt x="0" y="273050"/>
                  </a:moveTo>
                  <a:lnTo>
                    <a:pt x="647700" y="0"/>
                  </a:lnTo>
                  <a:lnTo>
                    <a:pt x="590550" y="76200"/>
                  </a:lnTo>
                  <a:lnTo>
                    <a:pt x="590550" y="254000"/>
                  </a:lnTo>
                </a:path>
              </a:pathLst>
            </a:custGeom>
            <a:noFill/>
            <a:ln w="19050">
              <a:solidFill>
                <a:srgbClr val="0B2430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24585" name="TextBox 11"/>
          <p:cNvSpPr>
            <a:spLocks noChangeArrowheads="1"/>
          </p:cNvSpPr>
          <p:nvPr/>
        </p:nvSpPr>
        <p:spPr bwMode="auto">
          <a:xfrm>
            <a:off x="2340079" y="1203655"/>
            <a:ext cx="4463842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6600" dirty="0" smtClean="0">
                <a:solidFill>
                  <a:srgbClr val="0B243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迷你简习字"/>
                <a:sym typeface="迷你简习字"/>
              </a:rPr>
              <a:t>谢谢</a:t>
            </a:r>
            <a:r>
              <a:rPr lang="zh-CN" altLang="en-US" sz="6600" dirty="0">
                <a:solidFill>
                  <a:srgbClr val="0B243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迷你简习字"/>
                <a:sym typeface="迷你简习字"/>
              </a:rPr>
              <a:t>指导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0">
        <p15:prstTrans prst="drap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" dur="3900"/>
                                        <p:tgtEl>
                                          <p:spTgt spid="24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85" grpId="0" bldLvl="0"/>
    </p:bldLst>
  </p:timing>
</p:sld>
</file>

<file path=ppt/theme/theme1.xml><?xml version="1.0" encoding="utf-8"?>
<a:theme xmlns:a="http://schemas.openxmlformats.org/drawingml/2006/main" name="清风素材 https://12sc.taobao.com">
  <a:themeElements>
    <a:clrScheme name="">
      <a:dk1>
        <a:srgbClr val="000000"/>
      </a:dk1>
      <a:lt1>
        <a:srgbClr val="FFFFFF"/>
      </a:lt1>
      <a:dk2>
        <a:srgbClr val="2F2F2F"/>
      </a:dk2>
      <a:lt2>
        <a:srgbClr val="FFFFF4"/>
      </a:lt2>
      <a:accent1>
        <a:srgbClr val="FFD215"/>
      </a:accent1>
      <a:accent2>
        <a:srgbClr val="184860"/>
      </a:accent2>
      <a:accent3>
        <a:srgbClr val="FFFFFF"/>
      </a:accent3>
      <a:accent4>
        <a:srgbClr val="000000"/>
      </a:accent4>
      <a:accent5>
        <a:srgbClr val="FFE5AA"/>
      </a:accent5>
      <a:accent6>
        <a:srgbClr val="154056"/>
      </a:accent6>
      <a:hlink>
        <a:srgbClr val="00D5D5"/>
      </a:hlink>
      <a:folHlink>
        <a:srgbClr val="DD00DD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Pages>0</Pages>
  <Words>224</Words>
  <Characters>0</Characters>
  <Application>Microsoft Office PowerPoint</Application>
  <PresentationFormat>全屏显示(16:9)</PresentationFormat>
  <Lines>0</Lines>
  <Paragraphs>23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等线 Light</vt:lpstr>
      <vt:lpstr>Calibri</vt:lpstr>
      <vt:lpstr>微软雅黑</vt:lpstr>
      <vt:lpstr>华文细黑</vt:lpstr>
      <vt:lpstr>迷你简习字</vt:lpstr>
      <vt:lpstr>Arial</vt:lpstr>
      <vt:lpstr>宋体</vt:lpstr>
      <vt:lpstr>清风素材 https://12sc.taobao.com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12sc.taobao.com</dc:subject>
  <dc:creator>清风素材</dc:creator>
  <cp:keywords>12sc.taobao.com</cp:keywords>
  <dc:description>12sc.taobao.com</dc:description>
  <cp:lastModifiedBy>Huang Evan</cp:lastModifiedBy>
  <cp:revision>60</cp:revision>
  <dcterms:created xsi:type="dcterms:W3CDTF">2015-04-21T13:09:00Z</dcterms:created>
  <dcterms:modified xsi:type="dcterms:W3CDTF">2018-07-01T19:22:05Z</dcterms:modified>
  <cp:category>12sc.taobao.com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2052-10.1.0.7223</vt:lpwstr>
  </property>
</Properties>
</file>